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5" r:id="rId2"/>
    <p:sldId id="256" r:id="rId3"/>
    <p:sldId id="266" r:id="rId4"/>
    <p:sldId id="268" r:id="rId5"/>
    <p:sldId id="272" r:id="rId6"/>
    <p:sldId id="273" r:id="rId7"/>
    <p:sldId id="278" r:id="rId8"/>
    <p:sldId id="274" r:id="rId9"/>
    <p:sldId id="275" r:id="rId10"/>
    <p:sldId id="279" r:id="rId11"/>
    <p:sldId id="276" r:id="rId12"/>
    <p:sldId id="280" r:id="rId13"/>
    <p:sldId id="281" r:id="rId14"/>
    <p:sldId id="282" r:id="rId15"/>
    <p:sldId id="271"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snapToObjects="1">
      <p:cViewPr>
        <p:scale>
          <a:sx n="86" d="100"/>
          <a:sy n="86" d="100"/>
        </p:scale>
        <p:origin x="392"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svg"/><Relationship Id="rId1"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7.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svg"/><Relationship Id="rId1"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8.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svg"/><Relationship Id="rId1" Type="http://schemas.openxmlformats.org/officeDocument/2006/relationships/image" Target="../media/image36.png"/><Relationship Id="rId6" Type="http://schemas.openxmlformats.org/officeDocument/2006/relationships/image" Target="../media/image35.svg"/><Relationship Id="rId5" Type="http://schemas.openxmlformats.org/officeDocument/2006/relationships/image" Target="../media/image38.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svg"/><Relationship Id="rId1"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36A7D56-D42E-43A8-96B4-CDF098A509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CE68D5-2009-4567-A37A-E55AB67D7C7E}">
      <dgm:prSet/>
      <dgm:spPr/>
      <dgm:t>
        <a:bodyPr/>
        <a:lstStyle/>
        <a:p>
          <a:r>
            <a:rPr lang="en-US"/>
            <a:t>Advantages </a:t>
          </a:r>
        </a:p>
      </dgm:t>
    </dgm:pt>
    <dgm:pt modelId="{4E81588C-4F40-4E56-A4F8-B9F065860EC3}" type="parTrans" cxnId="{20432F74-57B9-45A0-986B-AE41BF008191}">
      <dgm:prSet/>
      <dgm:spPr/>
      <dgm:t>
        <a:bodyPr/>
        <a:lstStyle/>
        <a:p>
          <a:endParaRPr lang="en-US"/>
        </a:p>
      </dgm:t>
    </dgm:pt>
    <dgm:pt modelId="{6EC9D5CA-A8C1-49C3-9989-A59CBE55B61B}" type="sibTrans" cxnId="{20432F74-57B9-45A0-986B-AE41BF008191}">
      <dgm:prSet/>
      <dgm:spPr/>
      <dgm:t>
        <a:bodyPr/>
        <a:lstStyle/>
        <a:p>
          <a:endParaRPr lang="en-US"/>
        </a:p>
      </dgm:t>
    </dgm:pt>
    <dgm:pt modelId="{F68F8E73-DEB2-4239-B567-871B8C93C91E}">
      <dgm:prSet/>
      <dgm:spPr/>
      <dgm:t>
        <a:bodyPr/>
        <a:lstStyle/>
        <a:p>
          <a:r>
            <a:rPr lang="en-US"/>
            <a:t>Creates only one instance of class</a:t>
          </a:r>
        </a:p>
      </dgm:t>
    </dgm:pt>
    <dgm:pt modelId="{10787EF1-0F69-41DE-8EFF-FCE9609D6443}" type="parTrans" cxnId="{61FE11D1-6C35-4BCB-820D-7B8CD6CB5034}">
      <dgm:prSet/>
      <dgm:spPr/>
      <dgm:t>
        <a:bodyPr/>
        <a:lstStyle/>
        <a:p>
          <a:endParaRPr lang="en-US"/>
        </a:p>
      </dgm:t>
    </dgm:pt>
    <dgm:pt modelId="{A1D12708-134F-488C-8125-82F9B3111F29}" type="sibTrans" cxnId="{61FE11D1-6C35-4BCB-820D-7B8CD6CB5034}">
      <dgm:prSet/>
      <dgm:spPr/>
      <dgm:t>
        <a:bodyPr/>
        <a:lstStyle/>
        <a:p>
          <a:endParaRPr lang="en-US"/>
        </a:p>
      </dgm:t>
    </dgm:pt>
    <dgm:pt modelId="{0563A6D5-C93B-477B-BD98-60ACED3B6437}">
      <dgm:prSet/>
      <dgm:spPr/>
      <dgm:t>
        <a:bodyPr/>
        <a:lstStyle/>
        <a:p>
          <a:r>
            <a:rPr lang="en-US"/>
            <a:t>Creational Design Pattern </a:t>
          </a:r>
        </a:p>
      </dgm:t>
    </dgm:pt>
    <dgm:pt modelId="{F2082E1B-B774-4ED4-A227-3D62E461C672}" type="parTrans" cxnId="{2CD82603-7E57-4B8B-943B-518BB1B9E6EC}">
      <dgm:prSet/>
      <dgm:spPr/>
      <dgm:t>
        <a:bodyPr/>
        <a:lstStyle/>
        <a:p>
          <a:endParaRPr lang="en-US"/>
        </a:p>
      </dgm:t>
    </dgm:pt>
    <dgm:pt modelId="{60F1E0BC-7659-4C74-93B0-1293E2DBDFEB}" type="sibTrans" cxnId="{2CD82603-7E57-4B8B-943B-518BB1B9E6EC}">
      <dgm:prSet/>
      <dgm:spPr/>
      <dgm:t>
        <a:bodyPr/>
        <a:lstStyle/>
        <a:p>
          <a:endParaRPr lang="en-US"/>
        </a:p>
      </dgm:t>
    </dgm:pt>
    <dgm:pt modelId="{07AE5FCA-F33B-4D38-BD07-90EDD79D05C2}" type="pres">
      <dgm:prSet presAssocID="{436A7D56-D42E-43A8-96B4-CDF098A509F1}" presName="root" presStyleCnt="0">
        <dgm:presLayoutVars>
          <dgm:dir/>
          <dgm:resizeHandles val="exact"/>
        </dgm:presLayoutVars>
      </dgm:prSet>
      <dgm:spPr/>
    </dgm:pt>
    <dgm:pt modelId="{7A580F1C-3416-46B5-B7B2-A31BEF70DA6F}" type="pres">
      <dgm:prSet presAssocID="{9FCE68D5-2009-4567-A37A-E55AB67D7C7E}" presName="compNode" presStyleCnt="0"/>
      <dgm:spPr/>
    </dgm:pt>
    <dgm:pt modelId="{2490CFFE-A055-4324-9F24-A76851336347}" type="pres">
      <dgm:prSet presAssocID="{9FCE68D5-2009-4567-A37A-E55AB67D7C7E}" presName="bgRect" presStyleLbl="bgShp" presStyleIdx="0" presStyleCnt="3"/>
      <dgm:spPr/>
    </dgm:pt>
    <dgm:pt modelId="{4ECC5301-3F33-4D5B-BD63-D7A54DF6B565}" type="pres">
      <dgm:prSet presAssocID="{9FCE68D5-2009-4567-A37A-E55AB67D7C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BC5DE070-2126-4667-A738-77963D5C37AD}" type="pres">
      <dgm:prSet presAssocID="{9FCE68D5-2009-4567-A37A-E55AB67D7C7E}" presName="spaceRect" presStyleCnt="0"/>
      <dgm:spPr/>
    </dgm:pt>
    <dgm:pt modelId="{6120915E-9016-433F-8C01-5EDCB71B429A}" type="pres">
      <dgm:prSet presAssocID="{9FCE68D5-2009-4567-A37A-E55AB67D7C7E}" presName="parTx" presStyleLbl="revTx" presStyleIdx="0" presStyleCnt="3">
        <dgm:presLayoutVars>
          <dgm:chMax val="0"/>
          <dgm:chPref val="0"/>
        </dgm:presLayoutVars>
      </dgm:prSet>
      <dgm:spPr/>
    </dgm:pt>
    <dgm:pt modelId="{91574059-6918-41F2-973B-889A102716B0}" type="pres">
      <dgm:prSet presAssocID="{6EC9D5CA-A8C1-49C3-9989-A59CBE55B61B}" presName="sibTrans" presStyleCnt="0"/>
      <dgm:spPr/>
    </dgm:pt>
    <dgm:pt modelId="{AFD3B114-42DC-4327-808E-64FFED745803}" type="pres">
      <dgm:prSet presAssocID="{F68F8E73-DEB2-4239-B567-871B8C93C91E}" presName="compNode" presStyleCnt="0"/>
      <dgm:spPr/>
    </dgm:pt>
    <dgm:pt modelId="{99B50328-7321-430E-84F4-3CAC63A0E2B4}" type="pres">
      <dgm:prSet presAssocID="{F68F8E73-DEB2-4239-B567-871B8C93C91E}" presName="bgRect" presStyleLbl="bgShp" presStyleIdx="1" presStyleCnt="3"/>
      <dgm:spPr/>
    </dgm:pt>
    <dgm:pt modelId="{E5D7A056-CCD2-469D-B840-9677676EBBBF}" type="pres">
      <dgm:prSet presAssocID="{F68F8E73-DEB2-4239-B567-871B8C93C9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99B0D5F-B170-4B0C-8937-1570FB4C8FBD}" type="pres">
      <dgm:prSet presAssocID="{F68F8E73-DEB2-4239-B567-871B8C93C91E}" presName="spaceRect" presStyleCnt="0"/>
      <dgm:spPr/>
    </dgm:pt>
    <dgm:pt modelId="{3715E6DB-4099-4257-AC77-8F8EF646A798}" type="pres">
      <dgm:prSet presAssocID="{F68F8E73-DEB2-4239-B567-871B8C93C91E}" presName="parTx" presStyleLbl="revTx" presStyleIdx="1" presStyleCnt="3">
        <dgm:presLayoutVars>
          <dgm:chMax val="0"/>
          <dgm:chPref val="0"/>
        </dgm:presLayoutVars>
      </dgm:prSet>
      <dgm:spPr/>
    </dgm:pt>
    <dgm:pt modelId="{00581C81-A57F-4934-9522-9A862D705D9B}" type="pres">
      <dgm:prSet presAssocID="{A1D12708-134F-488C-8125-82F9B3111F29}" presName="sibTrans" presStyleCnt="0"/>
      <dgm:spPr/>
    </dgm:pt>
    <dgm:pt modelId="{3648A8EB-8FDC-416A-979E-DE2D756A51F5}" type="pres">
      <dgm:prSet presAssocID="{0563A6D5-C93B-477B-BD98-60ACED3B6437}" presName="compNode" presStyleCnt="0"/>
      <dgm:spPr/>
    </dgm:pt>
    <dgm:pt modelId="{48AC3FD2-F58E-48F4-ADCA-E8D76135147D}" type="pres">
      <dgm:prSet presAssocID="{0563A6D5-C93B-477B-BD98-60ACED3B6437}" presName="bgRect" presStyleLbl="bgShp" presStyleIdx="2" presStyleCnt="3"/>
      <dgm:spPr/>
    </dgm:pt>
    <dgm:pt modelId="{CF159E70-467A-4981-AA5E-B3F07A90BA87}" type="pres">
      <dgm:prSet presAssocID="{0563A6D5-C93B-477B-BD98-60ACED3B64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9A131AE5-3F08-49F1-9A17-8D2BBF2BA236}" type="pres">
      <dgm:prSet presAssocID="{0563A6D5-C93B-477B-BD98-60ACED3B6437}" presName="spaceRect" presStyleCnt="0"/>
      <dgm:spPr/>
    </dgm:pt>
    <dgm:pt modelId="{3E6A290D-DCF2-44BC-8FFF-EAD40A87E532}" type="pres">
      <dgm:prSet presAssocID="{0563A6D5-C93B-477B-BD98-60ACED3B6437}" presName="parTx" presStyleLbl="revTx" presStyleIdx="2" presStyleCnt="3">
        <dgm:presLayoutVars>
          <dgm:chMax val="0"/>
          <dgm:chPref val="0"/>
        </dgm:presLayoutVars>
      </dgm:prSet>
      <dgm:spPr/>
    </dgm:pt>
  </dgm:ptLst>
  <dgm:cxnLst>
    <dgm:cxn modelId="{2CD82603-7E57-4B8B-943B-518BB1B9E6EC}" srcId="{436A7D56-D42E-43A8-96B4-CDF098A509F1}" destId="{0563A6D5-C93B-477B-BD98-60ACED3B6437}" srcOrd="2" destOrd="0" parTransId="{F2082E1B-B774-4ED4-A227-3D62E461C672}" sibTransId="{60F1E0BC-7659-4C74-93B0-1293E2DBDFEB}"/>
    <dgm:cxn modelId="{92D15211-B508-4AAB-8274-2DCC7AED949F}" type="presOf" srcId="{0563A6D5-C93B-477B-BD98-60ACED3B6437}" destId="{3E6A290D-DCF2-44BC-8FFF-EAD40A87E532}" srcOrd="0" destOrd="0" presId="urn:microsoft.com/office/officeart/2018/2/layout/IconVerticalSolidList"/>
    <dgm:cxn modelId="{2258671E-1DD2-49E1-989D-D1B32172C678}" type="presOf" srcId="{9FCE68D5-2009-4567-A37A-E55AB67D7C7E}" destId="{6120915E-9016-433F-8C01-5EDCB71B429A}" srcOrd="0" destOrd="0" presId="urn:microsoft.com/office/officeart/2018/2/layout/IconVerticalSolidList"/>
    <dgm:cxn modelId="{2E70956A-F979-47CE-8A01-229524B272FB}" type="presOf" srcId="{436A7D56-D42E-43A8-96B4-CDF098A509F1}" destId="{07AE5FCA-F33B-4D38-BD07-90EDD79D05C2}" srcOrd="0" destOrd="0" presId="urn:microsoft.com/office/officeart/2018/2/layout/IconVerticalSolidList"/>
    <dgm:cxn modelId="{20432F74-57B9-45A0-986B-AE41BF008191}" srcId="{436A7D56-D42E-43A8-96B4-CDF098A509F1}" destId="{9FCE68D5-2009-4567-A37A-E55AB67D7C7E}" srcOrd="0" destOrd="0" parTransId="{4E81588C-4F40-4E56-A4F8-B9F065860EC3}" sibTransId="{6EC9D5CA-A8C1-49C3-9989-A59CBE55B61B}"/>
    <dgm:cxn modelId="{A88705C3-FC71-49C2-ACBB-A9FD562916F0}" type="presOf" srcId="{F68F8E73-DEB2-4239-B567-871B8C93C91E}" destId="{3715E6DB-4099-4257-AC77-8F8EF646A798}" srcOrd="0" destOrd="0" presId="urn:microsoft.com/office/officeart/2018/2/layout/IconVerticalSolidList"/>
    <dgm:cxn modelId="{61FE11D1-6C35-4BCB-820D-7B8CD6CB5034}" srcId="{436A7D56-D42E-43A8-96B4-CDF098A509F1}" destId="{F68F8E73-DEB2-4239-B567-871B8C93C91E}" srcOrd="1" destOrd="0" parTransId="{10787EF1-0F69-41DE-8EFF-FCE9609D6443}" sibTransId="{A1D12708-134F-488C-8125-82F9B3111F29}"/>
    <dgm:cxn modelId="{376694F9-F901-4CEC-A093-31641772E110}" type="presParOf" srcId="{07AE5FCA-F33B-4D38-BD07-90EDD79D05C2}" destId="{7A580F1C-3416-46B5-B7B2-A31BEF70DA6F}" srcOrd="0" destOrd="0" presId="urn:microsoft.com/office/officeart/2018/2/layout/IconVerticalSolidList"/>
    <dgm:cxn modelId="{424163C2-C006-488A-B43D-88E67BDBE14A}" type="presParOf" srcId="{7A580F1C-3416-46B5-B7B2-A31BEF70DA6F}" destId="{2490CFFE-A055-4324-9F24-A76851336347}" srcOrd="0" destOrd="0" presId="urn:microsoft.com/office/officeart/2018/2/layout/IconVerticalSolidList"/>
    <dgm:cxn modelId="{B54E7891-8676-46DF-958F-DC2BB33200E6}" type="presParOf" srcId="{7A580F1C-3416-46B5-B7B2-A31BEF70DA6F}" destId="{4ECC5301-3F33-4D5B-BD63-D7A54DF6B565}" srcOrd="1" destOrd="0" presId="urn:microsoft.com/office/officeart/2018/2/layout/IconVerticalSolidList"/>
    <dgm:cxn modelId="{B15FB5A8-CF86-42AC-904E-24638F3E1524}" type="presParOf" srcId="{7A580F1C-3416-46B5-B7B2-A31BEF70DA6F}" destId="{BC5DE070-2126-4667-A738-77963D5C37AD}" srcOrd="2" destOrd="0" presId="urn:microsoft.com/office/officeart/2018/2/layout/IconVerticalSolidList"/>
    <dgm:cxn modelId="{BA4B1FC2-44C6-40D5-9BBF-66B265B6D705}" type="presParOf" srcId="{7A580F1C-3416-46B5-B7B2-A31BEF70DA6F}" destId="{6120915E-9016-433F-8C01-5EDCB71B429A}" srcOrd="3" destOrd="0" presId="urn:microsoft.com/office/officeart/2018/2/layout/IconVerticalSolidList"/>
    <dgm:cxn modelId="{9FF6F9AF-60E2-4C0D-94E5-9C80A0E2F26F}" type="presParOf" srcId="{07AE5FCA-F33B-4D38-BD07-90EDD79D05C2}" destId="{91574059-6918-41F2-973B-889A102716B0}" srcOrd="1" destOrd="0" presId="urn:microsoft.com/office/officeart/2018/2/layout/IconVerticalSolidList"/>
    <dgm:cxn modelId="{C3AC77A3-5348-4726-BD12-5B16526D1307}" type="presParOf" srcId="{07AE5FCA-F33B-4D38-BD07-90EDD79D05C2}" destId="{AFD3B114-42DC-4327-808E-64FFED745803}" srcOrd="2" destOrd="0" presId="urn:microsoft.com/office/officeart/2018/2/layout/IconVerticalSolidList"/>
    <dgm:cxn modelId="{9DB5E244-8302-4A42-B31F-798AF635B329}" type="presParOf" srcId="{AFD3B114-42DC-4327-808E-64FFED745803}" destId="{99B50328-7321-430E-84F4-3CAC63A0E2B4}" srcOrd="0" destOrd="0" presId="urn:microsoft.com/office/officeart/2018/2/layout/IconVerticalSolidList"/>
    <dgm:cxn modelId="{4A460269-9F4A-4F67-B24E-4ED0B3AE8C0A}" type="presParOf" srcId="{AFD3B114-42DC-4327-808E-64FFED745803}" destId="{E5D7A056-CCD2-469D-B840-9677676EBBBF}" srcOrd="1" destOrd="0" presId="urn:microsoft.com/office/officeart/2018/2/layout/IconVerticalSolidList"/>
    <dgm:cxn modelId="{FD6B36F6-86B3-4500-BCE4-4743D57EC28C}" type="presParOf" srcId="{AFD3B114-42DC-4327-808E-64FFED745803}" destId="{E99B0D5F-B170-4B0C-8937-1570FB4C8FBD}" srcOrd="2" destOrd="0" presId="urn:microsoft.com/office/officeart/2018/2/layout/IconVerticalSolidList"/>
    <dgm:cxn modelId="{5152722B-7450-4567-B9F9-6D9A3315BBD8}" type="presParOf" srcId="{AFD3B114-42DC-4327-808E-64FFED745803}" destId="{3715E6DB-4099-4257-AC77-8F8EF646A798}" srcOrd="3" destOrd="0" presId="urn:microsoft.com/office/officeart/2018/2/layout/IconVerticalSolidList"/>
    <dgm:cxn modelId="{19DA7BD1-D4A5-49B1-A18D-29936F95F96E}" type="presParOf" srcId="{07AE5FCA-F33B-4D38-BD07-90EDD79D05C2}" destId="{00581C81-A57F-4934-9522-9A862D705D9B}" srcOrd="3" destOrd="0" presId="urn:microsoft.com/office/officeart/2018/2/layout/IconVerticalSolidList"/>
    <dgm:cxn modelId="{309419AA-9802-445D-BECE-8C285639DE5C}" type="presParOf" srcId="{07AE5FCA-F33B-4D38-BD07-90EDD79D05C2}" destId="{3648A8EB-8FDC-416A-979E-DE2D756A51F5}" srcOrd="4" destOrd="0" presId="urn:microsoft.com/office/officeart/2018/2/layout/IconVerticalSolidList"/>
    <dgm:cxn modelId="{319B3F9E-A680-4ABB-AD7C-1F739E7EE25C}" type="presParOf" srcId="{3648A8EB-8FDC-416A-979E-DE2D756A51F5}" destId="{48AC3FD2-F58E-48F4-ADCA-E8D76135147D}" srcOrd="0" destOrd="0" presId="urn:microsoft.com/office/officeart/2018/2/layout/IconVerticalSolidList"/>
    <dgm:cxn modelId="{0AB165ED-AA8D-41C3-92A4-01407AED2F8C}" type="presParOf" srcId="{3648A8EB-8FDC-416A-979E-DE2D756A51F5}" destId="{CF159E70-467A-4981-AA5E-B3F07A90BA87}" srcOrd="1" destOrd="0" presId="urn:microsoft.com/office/officeart/2018/2/layout/IconVerticalSolidList"/>
    <dgm:cxn modelId="{4DE15CEB-BC43-48C6-91E8-AE7528CE2E7B}" type="presParOf" srcId="{3648A8EB-8FDC-416A-979E-DE2D756A51F5}" destId="{9A131AE5-3F08-49F1-9A17-8D2BBF2BA236}" srcOrd="2" destOrd="0" presId="urn:microsoft.com/office/officeart/2018/2/layout/IconVerticalSolidList"/>
    <dgm:cxn modelId="{3FD2B490-1CD7-4001-AA98-4FD31E7B8188}" type="presParOf" srcId="{3648A8EB-8FDC-416A-979E-DE2D756A51F5}" destId="{3E6A290D-DCF2-44BC-8FFF-EAD40A87E5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973CA3-DA7D-4D83-B73A-CF9588CBFD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3C7B54-2E01-425C-8033-1A4E70CC309A}">
      <dgm:prSet/>
      <dgm:spPr/>
      <dgm:t>
        <a:bodyPr/>
        <a:lstStyle/>
        <a:p>
          <a:r>
            <a:rPr lang="en-US"/>
            <a:t>The bridge pattern is a structural design pattern.</a:t>
          </a:r>
        </a:p>
      </dgm:t>
    </dgm:pt>
    <dgm:pt modelId="{BAC43D3C-C54F-4720-98AE-6DFFAFD51140}" type="parTrans" cxnId="{AE1FE5F3-F6FC-4F72-B5D5-C1FDC90EF1DA}">
      <dgm:prSet/>
      <dgm:spPr/>
      <dgm:t>
        <a:bodyPr/>
        <a:lstStyle/>
        <a:p>
          <a:endParaRPr lang="en-US"/>
        </a:p>
      </dgm:t>
    </dgm:pt>
    <dgm:pt modelId="{4DFACD4F-45AC-4C23-8556-E9F928FD1CB2}" type="sibTrans" cxnId="{AE1FE5F3-F6FC-4F72-B5D5-C1FDC90EF1DA}">
      <dgm:prSet/>
      <dgm:spPr/>
      <dgm:t>
        <a:bodyPr/>
        <a:lstStyle/>
        <a:p>
          <a:endParaRPr lang="en-US"/>
        </a:p>
      </dgm:t>
    </dgm:pt>
    <dgm:pt modelId="{172B4CD1-3865-4871-88C4-79AD11C6AF3A}">
      <dgm:prSet/>
      <dgm:spPr/>
      <dgm:t>
        <a:bodyPr/>
        <a:lstStyle/>
        <a:p>
          <a:r>
            <a:rPr lang="en-US"/>
            <a:t>In the bridge pattern, we separate an abstraction and its implementation and develop separate inheritance structures for both the abstraction and the implementer. The abstraction is an interface or abstract class, and the implementer is likewise</a:t>
          </a:r>
        </a:p>
      </dgm:t>
    </dgm:pt>
    <dgm:pt modelId="{F57B3AFF-DCA4-447B-B137-C7EFFFE17DD4}" type="parTrans" cxnId="{C2DF939E-ECB5-4E56-9405-36C789BD4AC9}">
      <dgm:prSet/>
      <dgm:spPr/>
      <dgm:t>
        <a:bodyPr/>
        <a:lstStyle/>
        <a:p>
          <a:endParaRPr lang="en-US"/>
        </a:p>
      </dgm:t>
    </dgm:pt>
    <dgm:pt modelId="{8E12EC36-912E-4C94-BF71-863814A72630}" type="sibTrans" cxnId="{C2DF939E-ECB5-4E56-9405-36C789BD4AC9}">
      <dgm:prSet/>
      <dgm:spPr/>
      <dgm:t>
        <a:bodyPr/>
        <a:lstStyle/>
        <a:p>
          <a:endParaRPr lang="en-US"/>
        </a:p>
      </dgm:t>
    </dgm:pt>
    <dgm:pt modelId="{36186A57-B6DA-49F8-A866-0F137472C9C5}">
      <dgm:prSet/>
      <dgm:spPr/>
      <dgm:t>
        <a:bodyPr/>
        <a:lstStyle/>
        <a:p>
          <a:r>
            <a:rPr lang="en-US"/>
            <a:t>Lets us see a use case </a:t>
          </a:r>
        </a:p>
      </dgm:t>
    </dgm:pt>
    <dgm:pt modelId="{55777D11-AD52-40ED-9D7D-AFABE596649E}" type="parTrans" cxnId="{2A028E2F-B489-458B-A51A-1B35451E3FBF}">
      <dgm:prSet/>
      <dgm:spPr/>
      <dgm:t>
        <a:bodyPr/>
        <a:lstStyle/>
        <a:p>
          <a:endParaRPr lang="en-US"/>
        </a:p>
      </dgm:t>
    </dgm:pt>
    <dgm:pt modelId="{1C45C557-C32D-47CD-9D98-0BED0D4500F6}" type="sibTrans" cxnId="{2A028E2F-B489-458B-A51A-1B35451E3FBF}">
      <dgm:prSet/>
      <dgm:spPr/>
      <dgm:t>
        <a:bodyPr/>
        <a:lstStyle/>
        <a:p>
          <a:endParaRPr lang="en-US"/>
        </a:p>
      </dgm:t>
    </dgm:pt>
    <dgm:pt modelId="{ABB7C624-8D0D-4E69-8C96-34ABA89F5BD2}" type="pres">
      <dgm:prSet presAssocID="{FA973CA3-DA7D-4D83-B73A-CF9588CBFDC7}" presName="root" presStyleCnt="0">
        <dgm:presLayoutVars>
          <dgm:dir/>
          <dgm:resizeHandles val="exact"/>
        </dgm:presLayoutVars>
      </dgm:prSet>
      <dgm:spPr/>
    </dgm:pt>
    <dgm:pt modelId="{E22F791D-6F7A-40F0-82AA-570A113C74D0}" type="pres">
      <dgm:prSet presAssocID="{9A3C7B54-2E01-425C-8033-1A4E70CC309A}" presName="compNode" presStyleCnt="0"/>
      <dgm:spPr/>
    </dgm:pt>
    <dgm:pt modelId="{2B96083F-6CB3-4DF9-A81F-C2146A5D84AD}" type="pres">
      <dgm:prSet presAssocID="{9A3C7B54-2E01-425C-8033-1A4E70CC309A}" presName="bgRect" presStyleLbl="bgShp" presStyleIdx="0" presStyleCnt="3"/>
      <dgm:spPr/>
    </dgm:pt>
    <dgm:pt modelId="{F91994B7-6458-4661-A20F-289E87CE06CB}" type="pres">
      <dgm:prSet presAssocID="{9A3C7B54-2E01-425C-8033-1A4E70CC30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51E3D8D3-EA74-417A-A64E-261A5A24DB91}" type="pres">
      <dgm:prSet presAssocID="{9A3C7B54-2E01-425C-8033-1A4E70CC309A}" presName="spaceRect" presStyleCnt="0"/>
      <dgm:spPr/>
    </dgm:pt>
    <dgm:pt modelId="{4AD4A831-CE7D-4816-BD57-4B26EFB3FCBF}" type="pres">
      <dgm:prSet presAssocID="{9A3C7B54-2E01-425C-8033-1A4E70CC309A}" presName="parTx" presStyleLbl="revTx" presStyleIdx="0" presStyleCnt="3">
        <dgm:presLayoutVars>
          <dgm:chMax val="0"/>
          <dgm:chPref val="0"/>
        </dgm:presLayoutVars>
      </dgm:prSet>
      <dgm:spPr/>
    </dgm:pt>
    <dgm:pt modelId="{AA1BD3E0-A408-4E43-9C58-4C2EE25859B7}" type="pres">
      <dgm:prSet presAssocID="{4DFACD4F-45AC-4C23-8556-E9F928FD1CB2}" presName="sibTrans" presStyleCnt="0"/>
      <dgm:spPr/>
    </dgm:pt>
    <dgm:pt modelId="{0FB38B55-74AF-48E3-A339-3998CE4FEE70}" type="pres">
      <dgm:prSet presAssocID="{172B4CD1-3865-4871-88C4-79AD11C6AF3A}" presName="compNode" presStyleCnt="0"/>
      <dgm:spPr/>
    </dgm:pt>
    <dgm:pt modelId="{34200E57-3F74-45DB-8E22-01BF695AC7C4}" type="pres">
      <dgm:prSet presAssocID="{172B4CD1-3865-4871-88C4-79AD11C6AF3A}" presName="bgRect" presStyleLbl="bgShp" presStyleIdx="1" presStyleCnt="3"/>
      <dgm:spPr/>
    </dgm:pt>
    <dgm:pt modelId="{A9E3C9F4-22CD-41D1-8AB1-2FAB73A79086}" type="pres">
      <dgm:prSet presAssocID="{172B4CD1-3865-4871-88C4-79AD11C6AF3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0AE30A59-70CC-4B66-9D6F-AB44E49F164C}" type="pres">
      <dgm:prSet presAssocID="{172B4CD1-3865-4871-88C4-79AD11C6AF3A}" presName="spaceRect" presStyleCnt="0"/>
      <dgm:spPr/>
    </dgm:pt>
    <dgm:pt modelId="{BF6BB71A-E178-4642-BDA3-7A5394BC5E24}" type="pres">
      <dgm:prSet presAssocID="{172B4CD1-3865-4871-88C4-79AD11C6AF3A}" presName="parTx" presStyleLbl="revTx" presStyleIdx="1" presStyleCnt="3">
        <dgm:presLayoutVars>
          <dgm:chMax val="0"/>
          <dgm:chPref val="0"/>
        </dgm:presLayoutVars>
      </dgm:prSet>
      <dgm:spPr/>
    </dgm:pt>
    <dgm:pt modelId="{DB3F2CD2-B093-4173-9A80-A0BFAAC0D81F}" type="pres">
      <dgm:prSet presAssocID="{8E12EC36-912E-4C94-BF71-863814A72630}" presName="sibTrans" presStyleCnt="0"/>
      <dgm:spPr/>
    </dgm:pt>
    <dgm:pt modelId="{CFDA550A-4D12-4287-8348-F3315041F5FB}" type="pres">
      <dgm:prSet presAssocID="{36186A57-B6DA-49F8-A866-0F137472C9C5}" presName="compNode" presStyleCnt="0"/>
      <dgm:spPr/>
    </dgm:pt>
    <dgm:pt modelId="{24FBAD3F-5255-40C2-947B-24581B53A6F9}" type="pres">
      <dgm:prSet presAssocID="{36186A57-B6DA-49F8-A866-0F137472C9C5}" presName="bgRect" presStyleLbl="bgShp" presStyleIdx="2" presStyleCnt="3"/>
      <dgm:spPr/>
    </dgm:pt>
    <dgm:pt modelId="{5F96AE56-43D8-475A-9C05-21849ED94C77}" type="pres">
      <dgm:prSet presAssocID="{36186A57-B6DA-49F8-A866-0F137472C9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2E7522A-CAF2-4A18-B7FE-DA0E456AF695}" type="pres">
      <dgm:prSet presAssocID="{36186A57-B6DA-49F8-A866-0F137472C9C5}" presName="spaceRect" presStyleCnt="0"/>
      <dgm:spPr/>
    </dgm:pt>
    <dgm:pt modelId="{2D1E339E-F3C1-4181-9A67-FF24E2B2C206}" type="pres">
      <dgm:prSet presAssocID="{36186A57-B6DA-49F8-A866-0F137472C9C5}" presName="parTx" presStyleLbl="revTx" presStyleIdx="2" presStyleCnt="3">
        <dgm:presLayoutVars>
          <dgm:chMax val="0"/>
          <dgm:chPref val="0"/>
        </dgm:presLayoutVars>
      </dgm:prSet>
      <dgm:spPr/>
    </dgm:pt>
  </dgm:ptLst>
  <dgm:cxnLst>
    <dgm:cxn modelId="{2A028E2F-B489-458B-A51A-1B35451E3FBF}" srcId="{FA973CA3-DA7D-4D83-B73A-CF9588CBFDC7}" destId="{36186A57-B6DA-49F8-A866-0F137472C9C5}" srcOrd="2" destOrd="0" parTransId="{55777D11-AD52-40ED-9D7D-AFABE596649E}" sibTransId="{1C45C557-C32D-47CD-9D98-0BED0D4500F6}"/>
    <dgm:cxn modelId="{E345BD33-A1C0-4F50-9EA0-8DD71CC865B2}" type="presOf" srcId="{172B4CD1-3865-4871-88C4-79AD11C6AF3A}" destId="{BF6BB71A-E178-4642-BDA3-7A5394BC5E24}" srcOrd="0" destOrd="0" presId="urn:microsoft.com/office/officeart/2018/2/layout/IconVerticalSolidList"/>
    <dgm:cxn modelId="{AA512261-5331-4C96-8296-E45BC28F76F2}" type="presOf" srcId="{FA973CA3-DA7D-4D83-B73A-CF9588CBFDC7}" destId="{ABB7C624-8D0D-4E69-8C96-34ABA89F5BD2}" srcOrd="0" destOrd="0" presId="urn:microsoft.com/office/officeart/2018/2/layout/IconVerticalSolidList"/>
    <dgm:cxn modelId="{C2DF939E-ECB5-4E56-9405-36C789BD4AC9}" srcId="{FA973CA3-DA7D-4D83-B73A-CF9588CBFDC7}" destId="{172B4CD1-3865-4871-88C4-79AD11C6AF3A}" srcOrd="1" destOrd="0" parTransId="{F57B3AFF-DCA4-447B-B137-C7EFFFE17DD4}" sibTransId="{8E12EC36-912E-4C94-BF71-863814A72630}"/>
    <dgm:cxn modelId="{650B1DC6-5395-4A12-9CFB-59CBCB07F1FC}" type="presOf" srcId="{9A3C7B54-2E01-425C-8033-1A4E70CC309A}" destId="{4AD4A831-CE7D-4816-BD57-4B26EFB3FCBF}" srcOrd="0" destOrd="0" presId="urn:microsoft.com/office/officeart/2018/2/layout/IconVerticalSolidList"/>
    <dgm:cxn modelId="{10C805DC-1395-4FFB-B908-F6F714F0E3A1}" type="presOf" srcId="{36186A57-B6DA-49F8-A866-0F137472C9C5}" destId="{2D1E339E-F3C1-4181-9A67-FF24E2B2C206}" srcOrd="0" destOrd="0" presId="urn:microsoft.com/office/officeart/2018/2/layout/IconVerticalSolidList"/>
    <dgm:cxn modelId="{AE1FE5F3-F6FC-4F72-B5D5-C1FDC90EF1DA}" srcId="{FA973CA3-DA7D-4D83-B73A-CF9588CBFDC7}" destId="{9A3C7B54-2E01-425C-8033-1A4E70CC309A}" srcOrd="0" destOrd="0" parTransId="{BAC43D3C-C54F-4720-98AE-6DFFAFD51140}" sibTransId="{4DFACD4F-45AC-4C23-8556-E9F928FD1CB2}"/>
    <dgm:cxn modelId="{B898F1DB-5505-4984-840B-F5395F5C2D86}" type="presParOf" srcId="{ABB7C624-8D0D-4E69-8C96-34ABA89F5BD2}" destId="{E22F791D-6F7A-40F0-82AA-570A113C74D0}" srcOrd="0" destOrd="0" presId="urn:microsoft.com/office/officeart/2018/2/layout/IconVerticalSolidList"/>
    <dgm:cxn modelId="{33A6667A-B821-47DE-9F61-46C26DAFD4DB}" type="presParOf" srcId="{E22F791D-6F7A-40F0-82AA-570A113C74D0}" destId="{2B96083F-6CB3-4DF9-A81F-C2146A5D84AD}" srcOrd="0" destOrd="0" presId="urn:microsoft.com/office/officeart/2018/2/layout/IconVerticalSolidList"/>
    <dgm:cxn modelId="{5664533E-43BD-459C-8C64-8FD05405AE79}" type="presParOf" srcId="{E22F791D-6F7A-40F0-82AA-570A113C74D0}" destId="{F91994B7-6458-4661-A20F-289E87CE06CB}" srcOrd="1" destOrd="0" presId="urn:microsoft.com/office/officeart/2018/2/layout/IconVerticalSolidList"/>
    <dgm:cxn modelId="{DC01F6E5-63F5-457D-BB70-DE64264445C3}" type="presParOf" srcId="{E22F791D-6F7A-40F0-82AA-570A113C74D0}" destId="{51E3D8D3-EA74-417A-A64E-261A5A24DB91}" srcOrd="2" destOrd="0" presId="urn:microsoft.com/office/officeart/2018/2/layout/IconVerticalSolidList"/>
    <dgm:cxn modelId="{1DF98ECD-AF21-4FDD-AD01-513296953B83}" type="presParOf" srcId="{E22F791D-6F7A-40F0-82AA-570A113C74D0}" destId="{4AD4A831-CE7D-4816-BD57-4B26EFB3FCBF}" srcOrd="3" destOrd="0" presId="urn:microsoft.com/office/officeart/2018/2/layout/IconVerticalSolidList"/>
    <dgm:cxn modelId="{EEFB50CE-C20F-4591-8025-59EDDB7D9431}" type="presParOf" srcId="{ABB7C624-8D0D-4E69-8C96-34ABA89F5BD2}" destId="{AA1BD3E0-A408-4E43-9C58-4C2EE25859B7}" srcOrd="1" destOrd="0" presId="urn:microsoft.com/office/officeart/2018/2/layout/IconVerticalSolidList"/>
    <dgm:cxn modelId="{60F7A76F-A8A6-4A26-953B-EE90C5687784}" type="presParOf" srcId="{ABB7C624-8D0D-4E69-8C96-34ABA89F5BD2}" destId="{0FB38B55-74AF-48E3-A339-3998CE4FEE70}" srcOrd="2" destOrd="0" presId="urn:microsoft.com/office/officeart/2018/2/layout/IconVerticalSolidList"/>
    <dgm:cxn modelId="{75232612-11D6-4008-8AEF-C252E3D26F59}" type="presParOf" srcId="{0FB38B55-74AF-48E3-A339-3998CE4FEE70}" destId="{34200E57-3F74-45DB-8E22-01BF695AC7C4}" srcOrd="0" destOrd="0" presId="urn:microsoft.com/office/officeart/2018/2/layout/IconVerticalSolidList"/>
    <dgm:cxn modelId="{E1421FB7-E271-491B-B7B6-E920C8852875}" type="presParOf" srcId="{0FB38B55-74AF-48E3-A339-3998CE4FEE70}" destId="{A9E3C9F4-22CD-41D1-8AB1-2FAB73A79086}" srcOrd="1" destOrd="0" presId="urn:microsoft.com/office/officeart/2018/2/layout/IconVerticalSolidList"/>
    <dgm:cxn modelId="{9D87FAE5-6C2B-402F-AE35-15DDEF645C53}" type="presParOf" srcId="{0FB38B55-74AF-48E3-A339-3998CE4FEE70}" destId="{0AE30A59-70CC-4B66-9D6F-AB44E49F164C}" srcOrd="2" destOrd="0" presId="urn:microsoft.com/office/officeart/2018/2/layout/IconVerticalSolidList"/>
    <dgm:cxn modelId="{D974C520-C3A6-4956-885E-55614D3C6DE4}" type="presParOf" srcId="{0FB38B55-74AF-48E3-A339-3998CE4FEE70}" destId="{BF6BB71A-E178-4642-BDA3-7A5394BC5E24}" srcOrd="3" destOrd="0" presId="urn:microsoft.com/office/officeart/2018/2/layout/IconVerticalSolidList"/>
    <dgm:cxn modelId="{7E195100-D5E0-4A43-8E0D-BAE9290CF9F9}" type="presParOf" srcId="{ABB7C624-8D0D-4E69-8C96-34ABA89F5BD2}" destId="{DB3F2CD2-B093-4173-9A80-A0BFAAC0D81F}" srcOrd="3" destOrd="0" presId="urn:microsoft.com/office/officeart/2018/2/layout/IconVerticalSolidList"/>
    <dgm:cxn modelId="{190E71E3-B37A-43FC-A0D1-B00F920C0B6B}" type="presParOf" srcId="{ABB7C624-8D0D-4E69-8C96-34ABA89F5BD2}" destId="{CFDA550A-4D12-4287-8348-F3315041F5FB}" srcOrd="4" destOrd="0" presId="urn:microsoft.com/office/officeart/2018/2/layout/IconVerticalSolidList"/>
    <dgm:cxn modelId="{8CB672C8-FC19-4B2E-AF20-F3D5519AE231}" type="presParOf" srcId="{CFDA550A-4D12-4287-8348-F3315041F5FB}" destId="{24FBAD3F-5255-40C2-947B-24581B53A6F9}" srcOrd="0" destOrd="0" presId="urn:microsoft.com/office/officeart/2018/2/layout/IconVerticalSolidList"/>
    <dgm:cxn modelId="{92880E57-77A6-41F5-84F2-15519E51D8F1}" type="presParOf" srcId="{CFDA550A-4D12-4287-8348-F3315041F5FB}" destId="{5F96AE56-43D8-475A-9C05-21849ED94C77}" srcOrd="1" destOrd="0" presId="urn:microsoft.com/office/officeart/2018/2/layout/IconVerticalSolidList"/>
    <dgm:cxn modelId="{3F9324D2-A6CE-4152-AC79-9747F6597198}" type="presParOf" srcId="{CFDA550A-4D12-4287-8348-F3315041F5FB}" destId="{32E7522A-CAF2-4A18-B7FE-DA0E456AF695}" srcOrd="2" destOrd="0" presId="urn:microsoft.com/office/officeart/2018/2/layout/IconVerticalSolidList"/>
    <dgm:cxn modelId="{BD8C67AB-5CCC-4591-B8F4-B4504DF58846}" type="presParOf" srcId="{CFDA550A-4D12-4287-8348-F3315041F5FB}" destId="{2D1E339E-F3C1-4181-9A67-FF24E2B2C2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C7C952-4E7D-427F-9579-8475014C7DE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241315-147D-4276-BB18-EAF537BF6183}">
      <dgm:prSet/>
      <dgm:spPr/>
      <dgm:t>
        <a:bodyPr/>
        <a:lstStyle/>
        <a:p>
          <a:r>
            <a:rPr lang="en-US"/>
            <a:t>Can easily add a more improved and efficient code in future</a:t>
          </a:r>
        </a:p>
      </dgm:t>
    </dgm:pt>
    <dgm:pt modelId="{434E2688-4A59-4A6D-BB13-55C1643627D4}" type="parTrans" cxnId="{3409974E-A97A-44FF-B1A3-88BF724424D2}">
      <dgm:prSet/>
      <dgm:spPr/>
      <dgm:t>
        <a:bodyPr/>
        <a:lstStyle/>
        <a:p>
          <a:endParaRPr lang="en-US"/>
        </a:p>
      </dgm:t>
    </dgm:pt>
    <dgm:pt modelId="{CD77A786-A433-487E-892A-D7FEB9948659}" type="sibTrans" cxnId="{3409974E-A97A-44FF-B1A3-88BF724424D2}">
      <dgm:prSet/>
      <dgm:spPr/>
      <dgm:t>
        <a:bodyPr/>
        <a:lstStyle/>
        <a:p>
          <a:endParaRPr lang="en-US"/>
        </a:p>
      </dgm:t>
    </dgm:pt>
    <dgm:pt modelId="{8BF08660-A3F3-46B8-95D9-EB708227B97B}">
      <dgm:prSet/>
      <dgm:spPr/>
      <dgm:t>
        <a:bodyPr/>
        <a:lstStyle/>
        <a:p>
          <a:r>
            <a:rPr lang="en-US"/>
            <a:t>Its open for modification and extension </a:t>
          </a:r>
        </a:p>
      </dgm:t>
    </dgm:pt>
    <dgm:pt modelId="{A85C0723-E1D9-4010-9BDE-4AAD6C208CE9}" type="parTrans" cxnId="{082CBA0C-A122-4C81-ADCA-33BE84BFB68D}">
      <dgm:prSet/>
      <dgm:spPr/>
      <dgm:t>
        <a:bodyPr/>
        <a:lstStyle/>
        <a:p>
          <a:endParaRPr lang="en-US"/>
        </a:p>
      </dgm:t>
    </dgm:pt>
    <dgm:pt modelId="{24C619BC-67F8-4C25-80EB-B9A37E9A3EB5}" type="sibTrans" cxnId="{082CBA0C-A122-4C81-ADCA-33BE84BFB68D}">
      <dgm:prSet/>
      <dgm:spPr/>
      <dgm:t>
        <a:bodyPr/>
        <a:lstStyle/>
        <a:p>
          <a:endParaRPr lang="en-US"/>
        </a:p>
      </dgm:t>
    </dgm:pt>
    <dgm:pt modelId="{44646568-EB47-4083-9402-EF39ECE9D1A6}">
      <dgm:prSet/>
      <dgm:spPr/>
      <dgm:t>
        <a:bodyPr/>
        <a:lstStyle/>
        <a:p>
          <a:r>
            <a:rPr lang="en-US"/>
            <a:t>Other class are not affected </a:t>
          </a:r>
        </a:p>
      </dgm:t>
    </dgm:pt>
    <dgm:pt modelId="{7D7A0C6A-D75A-4C19-B2FB-8C84D36A5660}" type="parTrans" cxnId="{C174A7E6-7347-4687-AB2B-35C4CFBF88A9}">
      <dgm:prSet/>
      <dgm:spPr/>
      <dgm:t>
        <a:bodyPr/>
        <a:lstStyle/>
        <a:p>
          <a:endParaRPr lang="en-US"/>
        </a:p>
      </dgm:t>
    </dgm:pt>
    <dgm:pt modelId="{344A1ED9-5682-465C-A878-9857559CA923}" type="sibTrans" cxnId="{C174A7E6-7347-4687-AB2B-35C4CFBF88A9}">
      <dgm:prSet/>
      <dgm:spPr/>
      <dgm:t>
        <a:bodyPr/>
        <a:lstStyle/>
        <a:p>
          <a:endParaRPr lang="en-US"/>
        </a:p>
      </dgm:t>
    </dgm:pt>
    <dgm:pt modelId="{4656F656-F1EC-4C40-AAB8-C769AD1741A9}" type="pres">
      <dgm:prSet presAssocID="{72C7C952-4E7D-427F-9579-8475014C7DE8}" presName="root" presStyleCnt="0">
        <dgm:presLayoutVars>
          <dgm:dir/>
          <dgm:resizeHandles val="exact"/>
        </dgm:presLayoutVars>
      </dgm:prSet>
      <dgm:spPr/>
    </dgm:pt>
    <dgm:pt modelId="{90EA96D8-5FAE-46B8-8387-56A3328E6F19}" type="pres">
      <dgm:prSet presAssocID="{B8241315-147D-4276-BB18-EAF537BF6183}" presName="compNode" presStyleCnt="0"/>
      <dgm:spPr/>
    </dgm:pt>
    <dgm:pt modelId="{725131F4-CFAB-4ED9-B3C9-67D1017D0E6C}" type="pres">
      <dgm:prSet presAssocID="{B8241315-147D-4276-BB18-EAF537BF6183}" presName="bgRect" presStyleLbl="bgShp" presStyleIdx="0" presStyleCnt="3"/>
      <dgm:spPr/>
    </dgm:pt>
    <dgm:pt modelId="{A6E18663-18E1-4D08-B214-6660814E7CA3}" type="pres">
      <dgm:prSet presAssocID="{B8241315-147D-4276-BB18-EAF537BF61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02740030-4200-4647-8D52-9299DE8DE030}" type="pres">
      <dgm:prSet presAssocID="{B8241315-147D-4276-BB18-EAF537BF6183}" presName="spaceRect" presStyleCnt="0"/>
      <dgm:spPr/>
    </dgm:pt>
    <dgm:pt modelId="{CDAC590E-66BE-4797-9787-FE80846B658A}" type="pres">
      <dgm:prSet presAssocID="{B8241315-147D-4276-BB18-EAF537BF6183}" presName="parTx" presStyleLbl="revTx" presStyleIdx="0" presStyleCnt="3">
        <dgm:presLayoutVars>
          <dgm:chMax val="0"/>
          <dgm:chPref val="0"/>
        </dgm:presLayoutVars>
      </dgm:prSet>
      <dgm:spPr/>
    </dgm:pt>
    <dgm:pt modelId="{93BC7509-3563-4300-985A-A50A6E87BFFB}" type="pres">
      <dgm:prSet presAssocID="{CD77A786-A433-487E-892A-D7FEB9948659}" presName="sibTrans" presStyleCnt="0"/>
      <dgm:spPr/>
    </dgm:pt>
    <dgm:pt modelId="{D8E6F54D-BF37-4F7A-8F20-5072B456EA64}" type="pres">
      <dgm:prSet presAssocID="{8BF08660-A3F3-46B8-95D9-EB708227B97B}" presName="compNode" presStyleCnt="0"/>
      <dgm:spPr/>
    </dgm:pt>
    <dgm:pt modelId="{B1F72487-A718-40DB-B399-A58D3E145CF4}" type="pres">
      <dgm:prSet presAssocID="{8BF08660-A3F3-46B8-95D9-EB708227B97B}" presName="bgRect" presStyleLbl="bgShp" presStyleIdx="1" presStyleCnt="3"/>
      <dgm:spPr/>
    </dgm:pt>
    <dgm:pt modelId="{63890E45-4C20-43BF-8C4E-868E9745B350}" type="pres">
      <dgm:prSet presAssocID="{8BF08660-A3F3-46B8-95D9-EB708227B9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BC6AD138-7057-4FBC-B33D-92146EFB33AB}" type="pres">
      <dgm:prSet presAssocID="{8BF08660-A3F3-46B8-95D9-EB708227B97B}" presName="spaceRect" presStyleCnt="0"/>
      <dgm:spPr/>
    </dgm:pt>
    <dgm:pt modelId="{3A7F327B-2886-4300-864F-819EBA11208D}" type="pres">
      <dgm:prSet presAssocID="{8BF08660-A3F3-46B8-95D9-EB708227B97B}" presName="parTx" presStyleLbl="revTx" presStyleIdx="1" presStyleCnt="3">
        <dgm:presLayoutVars>
          <dgm:chMax val="0"/>
          <dgm:chPref val="0"/>
        </dgm:presLayoutVars>
      </dgm:prSet>
      <dgm:spPr/>
    </dgm:pt>
    <dgm:pt modelId="{E2AAEE81-AA63-40F6-B462-B03368AB5537}" type="pres">
      <dgm:prSet presAssocID="{24C619BC-67F8-4C25-80EB-B9A37E9A3EB5}" presName="sibTrans" presStyleCnt="0"/>
      <dgm:spPr/>
    </dgm:pt>
    <dgm:pt modelId="{C61459EE-A922-4FBF-8BEB-959348F4EB05}" type="pres">
      <dgm:prSet presAssocID="{44646568-EB47-4083-9402-EF39ECE9D1A6}" presName="compNode" presStyleCnt="0"/>
      <dgm:spPr/>
    </dgm:pt>
    <dgm:pt modelId="{5C8CA3A7-AE0B-4DD3-A6A9-2B9BD62AD26A}" type="pres">
      <dgm:prSet presAssocID="{44646568-EB47-4083-9402-EF39ECE9D1A6}" presName="bgRect" presStyleLbl="bgShp" presStyleIdx="2" presStyleCnt="3"/>
      <dgm:spPr/>
    </dgm:pt>
    <dgm:pt modelId="{E178053F-B2B9-49FF-A078-8CA2621F0057}" type="pres">
      <dgm:prSet presAssocID="{44646568-EB47-4083-9402-EF39ECE9D1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ildren"/>
        </a:ext>
      </dgm:extLst>
    </dgm:pt>
    <dgm:pt modelId="{DD64F990-8F7F-4DBB-B7EB-87A9438F178A}" type="pres">
      <dgm:prSet presAssocID="{44646568-EB47-4083-9402-EF39ECE9D1A6}" presName="spaceRect" presStyleCnt="0"/>
      <dgm:spPr/>
    </dgm:pt>
    <dgm:pt modelId="{35A923DB-A30E-49F8-88FE-AFC58D16BB4C}" type="pres">
      <dgm:prSet presAssocID="{44646568-EB47-4083-9402-EF39ECE9D1A6}" presName="parTx" presStyleLbl="revTx" presStyleIdx="2" presStyleCnt="3">
        <dgm:presLayoutVars>
          <dgm:chMax val="0"/>
          <dgm:chPref val="0"/>
        </dgm:presLayoutVars>
      </dgm:prSet>
      <dgm:spPr/>
    </dgm:pt>
  </dgm:ptLst>
  <dgm:cxnLst>
    <dgm:cxn modelId="{082CBA0C-A122-4C81-ADCA-33BE84BFB68D}" srcId="{72C7C952-4E7D-427F-9579-8475014C7DE8}" destId="{8BF08660-A3F3-46B8-95D9-EB708227B97B}" srcOrd="1" destOrd="0" parTransId="{A85C0723-E1D9-4010-9BDE-4AAD6C208CE9}" sibTransId="{24C619BC-67F8-4C25-80EB-B9A37E9A3EB5}"/>
    <dgm:cxn modelId="{5A371F17-51BF-4E66-BF13-D53A9D1BFA77}" type="presOf" srcId="{B8241315-147D-4276-BB18-EAF537BF6183}" destId="{CDAC590E-66BE-4797-9787-FE80846B658A}" srcOrd="0" destOrd="0" presId="urn:microsoft.com/office/officeart/2018/2/layout/IconVerticalSolidList"/>
    <dgm:cxn modelId="{EE13382C-B67B-4A11-8AF1-AE3DF5DEBFF2}" type="presOf" srcId="{72C7C952-4E7D-427F-9579-8475014C7DE8}" destId="{4656F656-F1EC-4C40-AAB8-C769AD1741A9}" srcOrd="0" destOrd="0" presId="urn:microsoft.com/office/officeart/2018/2/layout/IconVerticalSolidList"/>
    <dgm:cxn modelId="{3409974E-A97A-44FF-B1A3-88BF724424D2}" srcId="{72C7C952-4E7D-427F-9579-8475014C7DE8}" destId="{B8241315-147D-4276-BB18-EAF537BF6183}" srcOrd="0" destOrd="0" parTransId="{434E2688-4A59-4A6D-BB13-55C1643627D4}" sibTransId="{CD77A786-A433-487E-892A-D7FEB9948659}"/>
    <dgm:cxn modelId="{A6A6E768-270D-485A-9851-7157434AA502}" type="presOf" srcId="{8BF08660-A3F3-46B8-95D9-EB708227B97B}" destId="{3A7F327B-2886-4300-864F-819EBA11208D}" srcOrd="0" destOrd="0" presId="urn:microsoft.com/office/officeart/2018/2/layout/IconVerticalSolidList"/>
    <dgm:cxn modelId="{56F805C0-1A2D-498E-8E70-C8F87D272141}" type="presOf" srcId="{44646568-EB47-4083-9402-EF39ECE9D1A6}" destId="{35A923DB-A30E-49F8-88FE-AFC58D16BB4C}" srcOrd="0" destOrd="0" presId="urn:microsoft.com/office/officeart/2018/2/layout/IconVerticalSolidList"/>
    <dgm:cxn modelId="{C174A7E6-7347-4687-AB2B-35C4CFBF88A9}" srcId="{72C7C952-4E7D-427F-9579-8475014C7DE8}" destId="{44646568-EB47-4083-9402-EF39ECE9D1A6}" srcOrd="2" destOrd="0" parTransId="{7D7A0C6A-D75A-4C19-B2FB-8C84D36A5660}" sibTransId="{344A1ED9-5682-465C-A878-9857559CA923}"/>
    <dgm:cxn modelId="{96EAB4EA-AC1F-4F7D-84B8-8701426D2C4F}" type="presParOf" srcId="{4656F656-F1EC-4C40-AAB8-C769AD1741A9}" destId="{90EA96D8-5FAE-46B8-8387-56A3328E6F19}" srcOrd="0" destOrd="0" presId="urn:microsoft.com/office/officeart/2018/2/layout/IconVerticalSolidList"/>
    <dgm:cxn modelId="{3D3B2A79-EAD5-45AA-B850-A14B9C373350}" type="presParOf" srcId="{90EA96D8-5FAE-46B8-8387-56A3328E6F19}" destId="{725131F4-CFAB-4ED9-B3C9-67D1017D0E6C}" srcOrd="0" destOrd="0" presId="urn:microsoft.com/office/officeart/2018/2/layout/IconVerticalSolidList"/>
    <dgm:cxn modelId="{B5F60A4D-0F66-432E-8E85-5B97ADD67810}" type="presParOf" srcId="{90EA96D8-5FAE-46B8-8387-56A3328E6F19}" destId="{A6E18663-18E1-4D08-B214-6660814E7CA3}" srcOrd="1" destOrd="0" presId="urn:microsoft.com/office/officeart/2018/2/layout/IconVerticalSolidList"/>
    <dgm:cxn modelId="{CE8A5E3F-FAC1-4C05-AAB3-CFBB77B64F3E}" type="presParOf" srcId="{90EA96D8-5FAE-46B8-8387-56A3328E6F19}" destId="{02740030-4200-4647-8D52-9299DE8DE030}" srcOrd="2" destOrd="0" presId="urn:microsoft.com/office/officeart/2018/2/layout/IconVerticalSolidList"/>
    <dgm:cxn modelId="{96FE3DA7-F756-4D14-A9EA-B67CE758BAF9}" type="presParOf" srcId="{90EA96D8-5FAE-46B8-8387-56A3328E6F19}" destId="{CDAC590E-66BE-4797-9787-FE80846B658A}" srcOrd="3" destOrd="0" presId="urn:microsoft.com/office/officeart/2018/2/layout/IconVerticalSolidList"/>
    <dgm:cxn modelId="{FC205899-1AAF-4135-ACFD-600717D209BC}" type="presParOf" srcId="{4656F656-F1EC-4C40-AAB8-C769AD1741A9}" destId="{93BC7509-3563-4300-985A-A50A6E87BFFB}" srcOrd="1" destOrd="0" presId="urn:microsoft.com/office/officeart/2018/2/layout/IconVerticalSolidList"/>
    <dgm:cxn modelId="{01AF8F5F-1CFB-468A-976F-CD899E5724DC}" type="presParOf" srcId="{4656F656-F1EC-4C40-AAB8-C769AD1741A9}" destId="{D8E6F54D-BF37-4F7A-8F20-5072B456EA64}" srcOrd="2" destOrd="0" presId="urn:microsoft.com/office/officeart/2018/2/layout/IconVerticalSolidList"/>
    <dgm:cxn modelId="{FAD32E7E-F29A-48D1-A297-C65D92791101}" type="presParOf" srcId="{D8E6F54D-BF37-4F7A-8F20-5072B456EA64}" destId="{B1F72487-A718-40DB-B399-A58D3E145CF4}" srcOrd="0" destOrd="0" presId="urn:microsoft.com/office/officeart/2018/2/layout/IconVerticalSolidList"/>
    <dgm:cxn modelId="{AE04C3AB-BEAC-448C-8C00-B821E6E533F1}" type="presParOf" srcId="{D8E6F54D-BF37-4F7A-8F20-5072B456EA64}" destId="{63890E45-4C20-43BF-8C4E-868E9745B350}" srcOrd="1" destOrd="0" presId="urn:microsoft.com/office/officeart/2018/2/layout/IconVerticalSolidList"/>
    <dgm:cxn modelId="{48BF6A38-679A-4E41-9D70-C1214110D448}" type="presParOf" srcId="{D8E6F54D-BF37-4F7A-8F20-5072B456EA64}" destId="{BC6AD138-7057-4FBC-B33D-92146EFB33AB}" srcOrd="2" destOrd="0" presId="urn:microsoft.com/office/officeart/2018/2/layout/IconVerticalSolidList"/>
    <dgm:cxn modelId="{FB565138-30AB-4EAB-8A85-3F6CB4B55C99}" type="presParOf" srcId="{D8E6F54D-BF37-4F7A-8F20-5072B456EA64}" destId="{3A7F327B-2886-4300-864F-819EBA11208D}" srcOrd="3" destOrd="0" presId="urn:microsoft.com/office/officeart/2018/2/layout/IconVerticalSolidList"/>
    <dgm:cxn modelId="{1B1B96FC-077B-4C4C-B2DD-A87A98CD9408}" type="presParOf" srcId="{4656F656-F1EC-4C40-AAB8-C769AD1741A9}" destId="{E2AAEE81-AA63-40F6-B462-B03368AB5537}" srcOrd="3" destOrd="0" presId="urn:microsoft.com/office/officeart/2018/2/layout/IconVerticalSolidList"/>
    <dgm:cxn modelId="{452341C4-E687-4FCF-8E0F-22D220093778}" type="presParOf" srcId="{4656F656-F1EC-4C40-AAB8-C769AD1741A9}" destId="{C61459EE-A922-4FBF-8BEB-959348F4EB05}" srcOrd="4" destOrd="0" presId="urn:microsoft.com/office/officeart/2018/2/layout/IconVerticalSolidList"/>
    <dgm:cxn modelId="{B68DFB88-3648-413B-9193-91A5D73514CF}" type="presParOf" srcId="{C61459EE-A922-4FBF-8BEB-959348F4EB05}" destId="{5C8CA3A7-AE0B-4DD3-A6A9-2B9BD62AD26A}" srcOrd="0" destOrd="0" presId="urn:microsoft.com/office/officeart/2018/2/layout/IconVerticalSolidList"/>
    <dgm:cxn modelId="{3E63DF8C-B855-4F5D-83A7-E818747D0C5B}" type="presParOf" srcId="{C61459EE-A922-4FBF-8BEB-959348F4EB05}" destId="{E178053F-B2B9-49FF-A078-8CA2621F0057}" srcOrd="1" destOrd="0" presId="urn:microsoft.com/office/officeart/2018/2/layout/IconVerticalSolidList"/>
    <dgm:cxn modelId="{1E577DF1-CA1F-4A25-A74F-BF64EC28EAB5}" type="presParOf" srcId="{C61459EE-A922-4FBF-8BEB-959348F4EB05}" destId="{DD64F990-8F7F-4DBB-B7EB-87A9438F178A}" srcOrd="2" destOrd="0" presId="urn:microsoft.com/office/officeart/2018/2/layout/IconVerticalSolidList"/>
    <dgm:cxn modelId="{78B1D780-7B2C-410C-8790-B26267C7F5BB}" type="presParOf" srcId="{C61459EE-A922-4FBF-8BEB-959348F4EB05}" destId="{35A923DB-A30E-49F8-88FE-AFC58D16BB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D1BC8F-9E4B-4301-8C57-426BCC14A80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969C91-C93D-4267-B191-C39609462D81}">
      <dgm:prSet/>
      <dgm:spPr/>
      <dgm:t>
        <a:bodyPr/>
        <a:lstStyle/>
        <a:p>
          <a:r>
            <a:rPr lang="en-US" b="1"/>
            <a:t>Facade Pattern</a:t>
          </a:r>
          <a:r>
            <a:rPr lang="en-US"/>
            <a:t> defines a higher-level interface that makes the subsystem easier to use.</a:t>
          </a:r>
        </a:p>
      </dgm:t>
    </dgm:pt>
    <dgm:pt modelId="{93ED85CA-5B49-4027-942D-5993BEACF43E}" type="parTrans" cxnId="{B33ED362-1902-4D0E-836F-460B2F8D16D3}">
      <dgm:prSet/>
      <dgm:spPr/>
      <dgm:t>
        <a:bodyPr/>
        <a:lstStyle/>
        <a:p>
          <a:endParaRPr lang="en-US"/>
        </a:p>
      </dgm:t>
    </dgm:pt>
    <dgm:pt modelId="{8B90C563-17A8-4595-B74F-C89697A92277}" type="sibTrans" cxnId="{B33ED362-1902-4D0E-836F-460B2F8D16D3}">
      <dgm:prSet/>
      <dgm:spPr/>
      <dgm:t>
        <a:bodyPr/>
        <a:lstStyle/>
        <a:p>
          <a:endParaRPr lang="en-US"/>
        </a:p>
      </dgm:t>
    </dgm:pt>
    <dgm:pt modelId="{7F4952AC-FFD5-4BE5-BD0F-560994484A35}">
      <dgm:prSet/>
      <dgm:spPr/>
      <dgm:t>
        <a:bodyPr/>
        <a:lstStyle/>
        <a:p>
          <a:r>
            <a:rPr lang="en-US"/>
            <a:t>A </a:t>
          </a:r>
          <a:r>
            <a:rPr lang="en-US" b="1"/>
            <a:t>facade</a:t>
          </a:r>
          <a:r>
            <a:rPr lang="en-US"/>
            <a:t> can make a software library easier to use, understand and test,</a:t>
          </a:r>
        </a:p>
      </dgm:t>
    </dgm:pt>
    <dgm:pt modelId="{946C58E4-479B-44E2-A66D-206BB6130799}" type="parTrans" cxnId="{48E5934D-2219-4EEC-8739-023EC84A70F6}">
      <dgm:prSet/>
      <dgm:spPr/>
      <dgm:t>
        <a:bodyPr/>
        <a:lstStyle/>
        <a:p>
          <a:endParaRPr lang="en-US"/>
        </a:p>
      </dgm:t>
    </dgm:pt>
    <dgm:pt modelId="{D81B02CA-5E11-4BB8-BC34-D130FDDE5B20}" type="sibTrans" cxnId="{48E5934D-2219-4EEC-8739-023EC84A70F6}">
      <dgm:prSet/>
      <dgm:spPr/>
      <dgm:t>
        <a:bodyPr/>
        <a:lstStyle/>
        <a:p>
          <a:endParaRPr lang="en-US"/>
        </a:p>
      </dgm:t>
    </dgm:pt>
    <dgm:pt modelId="{01855E63-EA9F-4B03-A647-E0293D2F877C}" type="pres">
      <dgm:prSet presAssocID="{F2D1BC8F-9E4B-4301-8C57-426BCC14A809}" presName="root" presStyleCnt="0">
        <dgm:presLayoutVars>
          <dgm:dir/>
          <dgm:resizeHandles val="exact"/>
        </dgm:presLayoutVars>
      </dgm:prSet>
      <dgm:spPr/>
    </dgm:pt>
    <dgm:pt modelId="{28E3136C-0A32-4A3D-86B7-613D33EED694}" type="pres">
      <dgm:prSet presAssocID="{D6969C91-C93D-4267-B191-C39609462D81}" presName="compNode" presStyleCnt="0"/>
      <dgm:spPr/>
    </dgm:pt>
    <dgm:pt modelId="{F84A165F-27CE-4EE8-8E1E-7570CF34B8CA}" type="pres">
      <dgm:prSet presAssocID="{D6969C91-C93D-4267-B191-C39609462D81}" presName="bgRect" presStyleLbl="bgShp" presStyleIdx="0" presStyleCnt="2"/>
      <dgm:spPr/>
    </dgm:pt>
    <dgm:pt modelId="{5F61BA35-737C-44DF-A1E1-62D9DFC7134A}" type="pres">
      <dgm:prSet presAssocID="{D6969C91-C93D-4267-B191-C39609462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187AA455-0A53-4BB9-BEE1-C576C9C7D95F}" type="pres">
      <dgm:prSet presAssocID="{D6969C91-C93D-4267-B191-C39609462D81}" presName="spaceRect" presStyleCnt="0"/>
      <dgm:spPr/>
    </dgm:pt>
    <dgm:pt modelId="{344FF4D5-1858-4A34-A241-BC33B762A168}" type="pres">
      <dgm:prSet presAssocID="{D6969C91-C93D-4267-B191-C39609462D81}" presName="parTx" presStyleLbl="revTx" presStyleIdx="0" presStyleCnt="2">
        <dgm:presLayoutVars>
          <dgm:chMax val="0"/>
          <dgm:chPref val="0"/>
        </dgm:presLayoutVars>
      </dgm:prSet>
      <dgm:spPr/>
    </dgm:pt>
    <dgm:pt modelId="{E390B993-F11D-48B3-AF3C-D6B235D770D1}" type="pres">
      <dgm:prSet presAssocID="{8B90C563-17A8-4595-B74F-C89697A92277}" presName="sibTrans" presStyleCnt="0"/>
      <dgm:spPr/>
    </dgm:pt>
    <dgm:pt modelId="{294BB0EE-11C6-497D-A7CE-64D856C3AF21}" type="pres">
      <dgm:prSet presAssocID="{7F4952AC-FFD5-4BE5-BD0F-560994484A35}" presName="compNode" presStyleCnt="0"/>
      <dgm:spPr/>
    </dgm:pt>
    <dgm:pt modelId="{A2FB0FD0-AFD6-49F0-BC51-6CC1C5259DFF}" type="pres">
      <dgm:prSet presAssocID="{7F4952AC-FFD5-4BE5-BD0F-560994484A35}" presName="bgRect" presStyleLbl="bgShp" presStyleIdx="1" presStyleCnt="2"/>
      <dgm:spPr/>
    </dgm:pt>
    <dgm:pt modelId="{94DE5BFA-FFB4-4B8D-96FB-FF595F276E8D}" type="pres">
      <dgm:prSet presAssocID="{7F4952AC-FFD5-4BE5-BD0F-560994484A3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456306D-819A-4CD4-8A68-49D74E561FD6}" type="pres">
      <dgm:prSet presAssocID="{7F4952AC-FFD5-4BE5-BD0F-560994484A35}" presName="spaceRect" presStyleCnt="0"/>
      <dgm:spPr/>
    </dgm:pt>
    <dgm:pt modelId="{B5E4ABD0-B765-44ED-BD40-DB87CD9C097F}" type="pres">
      <dgm:prSet presAssocID="{7F4952AC-FFD5-4BE5-BD0F-560994484A35}" presName="parTx" presStyleLbl="revTx" presStyleIdx="1" presStyleCnt="2">
        <dgm:presLayoutVars>
          <dgm:chMax val="0"/>
          <dgm:chPref val="0"/>
        </dgm:presLayoutVars>
      </dgm:prSet>
      <dgm:spPr/>
    </dgm:pt>
  </dgm:ptLst>
  <dgm:cxnLst>
    <dgm:cxn modelId="{DA0C4E0B-C46D-46F3-AF97-A90DFD65FDB6}" type="presOf" srcId="{7F4952AC-FFD5-4BE5-BD0F-560994484A35}" destId="{B5E4ABD0-B765-44ED-BD40-DB87CD9C097F}" srcOrd="0" destOrd="0" presId="urn:microsoft.com/office/officeart/2018/2/layout/IconVerticalSolidList"/>
    <dgm:cxn modelId="{83A8B826-6571-48C4-87A9-45A88824DC27}" type="presOf" srcId="{F2D1BC8F-9E4B-4301-8C57-426BCC14A809}" destId="{01855E63-EA9F-4B03-A647-E0293D2F877C}" srcOrd="0" destOrd="0" presId="urn:microsoft.com/office/officeart/2018/2/layout/IconVerticalSolidList"/>
    <dgm:cxn modelId="{48E5934D-2219-4EEC-8739-023EC84A70F6}" srcId="{F2D1BC8F-9E4B-4301-8C57-426BCC14A809}" destId="{7F4952AC-FFD5-4BE5-BD0F-560994484A35}" srcOrd="1" destOrd="0" parTransId="{946C58E4-479B-44E2-A66D-206BB6130799}" sibTransId="{D81B02CA-5E11-4BB8-BC34-D130FDDE5B20}"/>
    <dgm:cxn modelId="{C962EA4E-C1E0-49F4-9915-F5726E95FCF0}" type="presOf" srcId="{D6969C91-C93D-4267-B191-C39609462D81}" destId="{344FF4D5-1858-4A34-A241-BC33B762A168}" srcOrd="0" destOrd="0" presId="urn:microsoft.com/office/officeart/2018/2/layout/IconVerticalSolidList"/>
    <dgm:cxn modelId="{B33ED362-1902-4D0E-836F-460B2F8D16D3}" srcId="{F2D1BC8F-9E4B-4301-8C57-426BCC14A809}" destId="{D6969C91-C93D-4267-B191-C39609462D81}" srcOrd="0" destOrd="0" parTransId="{93ED85CA-5B49-4027-942D-5993BEACF43E}" sibTransId="{8B90C563-17A8-4595-B74F-C89697A92277}"/>
    <dgm:cxn modelId="{9BE2C906-A4A8-4833-9394-C95CE08ADF5E}" type="presParOf" srcId="{01855E63-EA9F-4B03-A647-E0293D2F877C}" destId="{28E3136C-0A32-4A3D-86B7-613D33EED694}" srcOrd="0" destOrd="0" presId="urn:microsoft.com/office/officeart/2018/2/layout/IconVerticalSolidList"/>
    <dgm:cxn modelId="{1C1C189D-F0EB-461C-8BBB-A42ED9BA5885}" type="presParOf" srcId="{28E3136C-0A32-4A3D-86B7-613D33EED694}" destId="{F84A165F-27CE-4EE8-8E1E-7570CF34B8CA}" srcOrd="0" destOrd="0" presId="urn:microsoft.com/office/officeart/2018/2/layout/IconVerticalSolidList"/>
    <dgm:cxn modelId="{86391AAD-C6E2-47DD-A931-65341B7E3D0F}" type="presParOf" srcId="{28E3136C-0A32-4A3D-86B7-613D33EED694}" destId="{5F61BA35-737C-44DF-A1E1-62D9DFC7134A}" srcOrd="1" destOrd="0" presId="urn:microsoft.com/office/officeart/2018/2/layout/IconVerticalSolidList"/>
    <dgm:cxn modelId="{BAFA0B62-9AA1-4B4A-856C-6BBF45ADC706}" type="presParOf" srcId="{28E3136C-0A32-4A3D-86B7-613D33EED694}" destId="{187AA455-0A53-4BB9-BEE1-C576C9C7D95F}" srcOrd="2" destOrd="0" presId="urn:microsoft.com/office/officeart/2018/2/layout/IconVerticalSolidList"/>
    <dgm:cxn modelId="{92644BF1-0012-4DF3-93FB-FAF318F09BE7}" type="presParOf" srcId="{28E3136C-0A32-4A3D-86B7-613D33EED694}" destId="{344FF4D5-1858-4A34-A241-BC33B762A168}" srcOrd="3" destOrd="0" presId="urn:microsoft.com/office/officeart/2018/2/layout/IconVerticalSolidList"/>
    <dgm:cxn modelId="{A3DA63D1-7204-422C-835E-7260494D4476}" type="presParOf" srcId="{01855E63-EA9F-4B03-A647-E0293D2F877C}" destId="{E390B993-F11D-48B3-AF3C-D6B235D770D1}" srcOrd="1" destOrd="0" presId="urn:microsoft.com/office/officeart/2018/2/layout/IconVerticalSolidList"/>
    <dgm:cxn modelId="{E7F98D8C-CCE6-47E6-A4E4-BA37DC79D401}" type="presParOf" srcId="{01855E63-EA9F-4B03-A647-E0293D2F877C}" destId="{294BB0EE-11C6-497D-A7CE-64D856C3AF21}" srcOrd="2" destOrd="0" presId="urn:microsoft.com/office/officeart/2018/2/layout/IconVerticalSolidList"/>
    <dgm:cxn modelId="{06CCE304-56C1-430E-BE82-256E2E27379A}" type="presParOf" srcId="{294BB0EE-11C6-497D-A7CE-64D856C3AF21}" destId="{A2FB0FD0-AFD6-49F0-BC51-6CC1C5259DFF}" srcOrd="0" destOrd="0" presId="urn:microsoft.com/office/officeart/2018/2/layout/IconVerticalSolidList"/>
    <dgm:cxn modelId="{95573969-243F-4391-805C-0C18773B6EB7}" type="presParOf" srcId="{294BB0EE-11C6-497D-A7CE-64D856C3AF21}" destId="{94DE5BFA-FFB4-4B8D-96FB-FF595F276E8D}" srcOrd="1" destOrd="0" presId="urn:microsoft.com/office/officeart/2018/2/layout/IconVerticalSolidList"/>
    <dgm:cxn modelId="{C3BD8E2F-9F7A-4872-91D1-84DB4B89EF1D}" type="presParOf" srcId="{294BB0EE-11C6-497D-A7CE-64D856C3AF21}" destId="{C456306D-819A-4CD4-8A68-49D74E561FD6}" srcOrd="2" destOrd="0" presId="urn:microsoft.com/office/officeart/2018/2/layout/IconVerticalSolidList"/>
    <dgm:cxn modelId="{1185BAE1-7922-41C3-856B-234861B98B08}" type="presParOf" srcId="{294BB0EE-11C6-497D-A7CE-64D856C3AF21}" destId="{B5E4ABD0-B765-44ED-BD40-DB87CD9C09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0CFFE-A055-4324-9F24-A76851336347}">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C5301-3F33-4D5B-BD63-D7A54DF6B56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0915E-9016-433F-8C01-5EDCB71B429A}">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Advantages </a:t>
          </a:r>
        </a:p>
      </dsp:txBody>
      <dsp:txXfrm>
        <a:off x="1941716" y="718"/>
        <a:ext cx="4571887" cy="1681139"/>
      </dsp:txXfrm>
    </dsp:sp>
    <dsp:sp modelId="{99B50328-7321-430E-84F4-3CAC63A0E2B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7A056-CCD2-469D-B840-9677676EBBB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5E6DB-4099-4257-AC77-8F8EF646A798}">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Creates only one instance of class</a:t>
          </a:r>
        </a:p>
      </dsp:txBody>
      <dsp:txXfrm>
        <a:off x="1941716" y="2102143"/>
        <a:ext cx="4571887" cy="1681139"/>
      </dsp:txXfrm>
    </dsp:sp>
    <dsp:sp modelId="{48AC3FD2-F58E-48F4-ADCA-E8D76135147D}">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59E70-467A-4981-AA5E-B3F07A90BA8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A290D-DCF2-44BC-8FFF-EAD40A87E53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Creational Design Pattern </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6083F-6CB3-4DF9-A81F-C2146A5D84AD}">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994B7-6458-4661-A20F-289E87CE06CB}">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4A831-CE7D-4816-BD57-4B26EFB3FCB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90000"/>
            </a:lnSpc>
            <a:spcBef>
              <a:spcPct val="0"/>
            </a:spcBef>
            <a:spcAft>
              <a:spcPct val="35000"/>
            </a:spcAft>
            <a:buNone/>
          </a:pPr>
          <a:r>
            <a:rPr lang="en-US" sz="1600" kern="1200"/>
            <a:t>The bridge pattern is a structural design pattern.</a:t>
          </a:r>
        </a:p>
      </dsp:txBody>
      <dsp:txXfrm>
        <a:off x="1941716" y="718"/>
        <a:ext cx="4571887" cy="1681139"/>
      </dsp:txXfrm>
    </dsp:sp>
    <dsp:sp modelId="{34200E57-3F74-45DB-8E22-01BF695AC7C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E3C9F4-22CD-41D1-8AB1-2FAB73A7908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BB71A-E178-4642-BDA3-7A5394BC5E24}">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90000"/>
            </a:lnSpc>
            <a:spcBef>
              <a:spcPct val="0"/>
            </a:spcBef>
            <a:spcAft>
              <a:spcPct val="35000"/>
            </a:spcAft>
            <a:buNone/>
          </a:pPr>
          <a:r>
            <a:rPr lang="en-US" sz="1600" kern="1200"/>
            <a:t>In the bridge pattern, we separate an abstraction and its implementation and develop separate inheritance structures for both the abstraction and the implementer. The abstraction is an interface or abstract class, and the implementer is likewise</a:t>
          </a:r>
        </a:p>
      </dsp:txBody>
      <dsp:txXfrm>
        <a:off x="1941716" y="2102143"/>
        <a:ext cx="4571887" cy="1681139"/>
      </dsp:txXfrm>
    </dsp:sp>
    <dsp:sp modelId="{24FBAD3F-5255-40C2-947B-24581B53A6F9}">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96AE56-43D8-475A-9C05-21849ED94C7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E339E-F3C1-4181-9A67-FF24E2B2C206}">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90000"/>
            </a:lnSpc>
            <a:spcBef>
              <a:spcPct val="0"/>
            </a:spcBef>
            <a:spcAft>
              <a:spcPct val="35000"/>
            </a:spcAft>
            <a:buNone/>
          </a:pPr>
          <a:r>
            <a:rPr lang="en-US" sz="1600" kern="1200"/>
            <a:t>Lets us see a use case </a:t>
          </a:r>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131F4-CFAB-4ED9-B3C9-67D1017D0E6C}">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18663-18E1-4D08-B214-6660814E7CA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AC590E-66BE-4797-9787-FE80846B658A}">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Can easily add a more improved and efficient code in future</a:t>
          </a:r>
        </a:p>
      </dsp:txBody>
      <dsp:txXfrm>
        <a:off x="1941716" y="718"/>
        <a:ext cx="4571887" cy="1681139"/>
      </dsp:txXfrm>
    </dsp:sp>
    <dsp:sp modelId="{B1F72487-A718-40DB-B399-A58D3E145CF4}">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90E45-4C20-43BF-8C4E-868E9745B350}">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F327B-2886-4300-864F-819EBA11208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Its open for modification and extension </a:t>
          </a:r>
        </a:p>
      </dsp:txBody>
      <dsp:txXfrm>
        <a:off x="1941716" y="2102143"/>
        <a:ext cx="4571887" cy="1681139"/>
      </dsp:txXfrm>
    </dsp:sp>
    <dsp:sp modelId="{5C8CA3A7-AE0B-4DD3-A6A9-2B9BD62AD26A}">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8053F-B2B9-49FF-A078-8CA2621F005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A923DB-A30E-49F8-88FE-AFC58D16BB4C}">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Other class are not affected </a:t>
          </a:r>
        </a:p>
      </dsp:txBody>
      <dsp:txXfrm>
        <a:off x="1941716" y="4203567"/>
        <a:ext cx="4571887" cy="1681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A165F-27CE-4EE8-8E1E-7570CF34B8CA}">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1BA35-737C-44DF-A1E1-62D9DFC7134A}">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FF4D5-1858-4A34-A241-BC33B762A16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90000"/>
            </a:lnSpc>
            <a:spcBef>
              <a:spcPct val="0"/>
            </a:spcBef>
            <a:spcAft>
              <a:spcPct val="35000"/>
            </a:spcAft>
            <a:buNone/>
          </a:pPr>
          <a:r>
            <a:rPr lang="en-US" sz="2400" b="1" kern="1200"/>
            <a:t>Facade Pattern</a:t>
          </a:r>
          <a:r>
            <a:rPr lang="en-US" sz="2400" kern="1200"/>
            <a:t> defines a higher-level interface that makes the subsystem easier to use.</a:t>
          </a:r>
        </a:p>
      </dsp:txBody>
      <dsp:txXfrm>
        <a:off x="2039300" y="956381"/>
        <a:ext cx="4474303" cy="1765627"/>
      </dsp:txXfrm>
    </dsp:sp>
    <dsp:sp modelId="{A2FB0FD0-AFD6-49F0-BC51-6CC1C5259DFF}">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DE5BFA-FFB4-4B8D-96FB-FF595F276E8D}">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4ABD0-B765-44ED-BD40-DB87CD9C097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90000"/>
            </a:lnSpc>
            <a:spcBef>
              <a:spcPct val="0"/>
            </a:spcBef>
            <a:spcAft>
              <a:spcPct val="35000"/>
            </a:spcAft>
            <a:buNone/>
          </a:pPr>
          <a:r>
            <a:rPr lang="en-US" sz="2400" kern="1200"/>
            <a:t>A </a:t>
          </a:r>
          <a:r>
            <a:rPr lang="en-US" sz="2400" b="1" kern="1200"/>
            <a:t>facade</a:t>
          </a:r>
          <a:r>
            <a:rPr lang="en-US" sz="2400" kern="1200"/>
            <a:t> can make a software library easier to use, understand and test,</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78B8F5-F298-094C-BD69-72A83E76F734}"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AD056-9ABC-604F-B9EE-20AD484DB9E7}" type="slidenum">
              <a:rPr lang="en-US" smtClean="0"/>
              <a:t>‹#›</a:t>
            </a:fld>
            <a:endParaRPr lang="en-US"/>
          </a:p>
        </p:txBody>
      </p:sp>
    </p:spTree>
    <p:extLst>
      <p:ext uri="{BB962C8B-B14F-4D97-AF65-F5344CB8AC3E}">
        <p14:creationId xmlns:p14="http://schemas.microsoft.com/office/powerpoint/2010/main" val="45195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a:t>
            </a:r>
          </a:p>
        </p:txBody>
      </p:sp>
      <p:sp>
        <p:nvSpPr>
          <p:cNvPr id="4" name="Slide Number Placeholder 3"/>
          <p:cNvSpPr>
            <a:spLocks noGrp="1"/>
          </p:cNvSpPr>
          <p:nvPr>
            <p:ph type="sldNum" sz="quarter" idx="5"/>
          </p:nvPr>
        </p:nvSpPr>
        <p:spPr/>
        <p:txBody>
          <a:bodyPr/>
          <a:lstStyle/>
          <a:p>
            <a:fld id="{A43AD056-9ABC-604F-B9EE-20AD484DB9E7}" type="slidenum">
              <a:rPr lang="en-US" smtClean="0"/>
              <a:t>11</a:t>
            </a:fld>
            <a:endParaRPr lang="en-US"/>
          </a:p>
        </p:txBody>
      </p:sp>
    </p:spTree>
    <p:extLst>
      <p:ext uri="{BB962C8B-B14F-4D97-AF65-F5344CB8AC3E}">
        <p14:creationId xmlns:p14="http://schemas.microsoft.com/office/powerpoint/2010/main" val="3790826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FD01-1A8C-9647-BA0A-D4CD0B872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A4015-2D64-C44B-B338-BC4A5987F9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84460A-CCFD-B845-9B46-EF9FE9AC5287}"/>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5" name="Footer Placeholder 4">
            <a:extLst>
              <a:ext uri="{FF2B5EF4-FFF2-40B4-BE49-F238E27FC236}">
                <a16:creationId xmlns:a16="http://schemas.microsoft.com/office/drawing/2014/main" id="{157F10D9-3ACD-5A4C-ADD5-41AABBE77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4F94E-AC48-F949-923B-6E01E59F3DE7}"/>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550449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6A52-E2D6-E84D-846B-0B70118173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8F56C-A091-1A4F-AA13-B0F1D931D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F9C1F-548B-2B45-A5BE-8D19B0A66F43}"/>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5" name="Footer Placeholder 4">
            <a:extLst>
              <a:ext uri="{FF2B5EF4-FFF2-40B4-BE49-F238E27FC236}">
                <a16:creationId xmlns:a16="http://schemas.microsoft.com/office/drawing/2014/main" id="{2CBB5D5C-7980-1440-8692-9F215D7B3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36B5F-59F3-C046-A58D-5796C976C8C8}"/>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277717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747468-D7CB-3840-B001-7C046B9FB5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E8524-145F-8447-A0C9-06A613F503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90AB6-A620-D943-B93A-0C97CE119F76}"/>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5" name="Footer Placeholder 4">
            <a:extLst>
              <a:ext uri="{FF2B5EF4-FFF2-40B4-BE49-F238E27FC236}">
                <a16:creationId xmlns:a16="http://schemas.microsoft.com/office/drawing/2014/main" id="{C4AB87A1-6AF5-4D45-8467-3266AEAD5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AC6B-8DDB-A94A-97D4-11A630CD5B45}"/>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2663015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90D5-2BCC-534E-82B1-85C8C766C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EB59A-6447-784F-9B91-D2B9CAC176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6AFF-6B42-3C4D-AB06-02DFE6586914}"/>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5" name="Footer Placeholder 4">
            <a:extLst>
              <a:ext uri="{FF2B5EF4-FFF2-40B4-BE49-F238E27FC236}">
                <a16:creationId xmlns:a16="http://schemas.microsoft.com/office/drawing/2014/main" id="{486FA1A1-EF9E-084C-9121-5CA43A6D6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FB060-AFF0-E64A-A060-8571DF37CC45}"/>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8848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320B-F6BA-CB4D-B126-42D7B57BE0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D7531-FB17-FA48-8353-2521B731E9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5A439C-0B12-7941-9040-0DE6931FEC32}"/>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5" name="Footer Placeholder 4">
            <a:extLst>
              <a:ext uri="{FF2B5EF4-FFF2-40B4-BE49-F238E27FC236}">
                <a16:creationId xmlns:a16="http://schemas.microsoft.com/office/drawing/2014/main" id="{41ACB373-E84B-1549-9A8B-5DB8F0194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EE3B0-7405-7144-98E4-173E2134A4A2}"/>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361714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D543-A6CE-CC41-90DF-D17B29E42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A9265-8C35-6143-BE16-EE5C0A822B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14432E-EBD7-0F46-BDD0-6CF98E6204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55546D-4DDE-114D-9E9F-2750AE3479D3}"/>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6" name="Footer Placeholder 5">
            <a:extLst>
              <a:ext uri="{FF2B5EF4-FFF2-40B4-BE49-F238E27FC236}">
                <a16:creationId xmlns:a16="http://schemas.microsoft.com/office/drawing/2014/main" id="{DF8FE1BF-0F25-DC46-BAE5-296791FBF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63F20-DA53-EE46-9396-D0CBDD981C59}"/>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4039448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E176-E046-0B4F-AE52-D019F4A77B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90BB3A-6084-C243-8BB4-5376D3DB5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590195-DCC6-6248-90D7-AD6C4295B3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3986DB-7F0E-5B49-93CC-1A1D2451C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995DF9-A2C7-3240-8466-84DAE959BA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B2B67-E30E-7A4A-926A-793F21914BA3}"/>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8" name="Footer Placeholder 7">
            <a:extLst>
              <a:ext uri="{FF2B5EF4-FFF2-40B4-BE49-F238E27FC236}">
                <a16:creationId xmlns:a16="http://schemas.microsoft.com/office/drawing/2014/main" id="{225922A9-6A4A-9140-B8A4-14E9E8F999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9353F-B970-2A48-B186-8C2C95681299}"/>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2734828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A981-2EAA-614F-AFE3-7340DCB062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6A41D-9D7A-1E48-BFF6-CBAB087392FB}"/>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4" name="Footer Placeholder 3">
            <a:extLst>
              <a:ext uri="{FF2B5EF4-FFF2-40B4-BE49-F238E27FC236}">
                <a16:creationId xmlns:a16="http://schemas.microsoft.com/office/drawing/2014/main" id="{C903925F-3D57-7445-9359-870BB9C8FB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D5E74D-44D0-CF41-BA08-93882BB2759D}"/>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248906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CE421-9F42-214A-916F-4F4E7209B4AA}"/>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3" name="Footer Placeholder 2">
            <a:extLst>
              <a:ext uri="{FF2B5EF4-FFF2-40B4-BE49-F238E27FC236}">
                <a16:creationId xmlns:a16="http://schemas.microsoft.com/office/drawing/2014/main" id="{43B616F4-E78F-E34B-BA2B-CAE55C9BF2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A9A35D-3116-4E41-BF5C-D27D78413B1F}"/>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225395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ADF8-4879-2A4E-9159-D213327F7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1D5EA2-5086-1842-B1DF-52E6BF02B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676408-FCF6-414F-B3D6-7FA8A49FA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34F2B-ED9C-8342-A403-E7E0ACFA02A3}"/>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6" name="Footer Placeholder 5">
            <a:extLst>
              <a:ext uri="{FF2B5EF4-FFF2-40B4-BE49-F238E27FC236}">
                <a16:creationId xmlns:a16="http://schemas.microsoft.com/office/drawing/2014/main" id="{5051F906-09EE-EA42-BBF9-414B669431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C1181-BFAE-A241-8574-AD8767C7B93B}"/>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3431838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2476-7EA2-054E-BCE4-E1EAA017C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C134DF-6240-2546-BD87-690CD89A99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CE5F79-1CCE-E342-928D-513E3BFC3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78287-9E05-5449-A29F-9FCC1C44A385}"/>
              </a:ext>
            </a:extLst>
          </p:cNvPr>
          <p:cNvSpPr>
            <a:spLocks noGrp="1"/>
          </p:cNvSpPr>
          <p:nvPr>
            <p:ph type="dt" sz="half" idx="10"/>
          </p:nvPr>
        </p:nvSpPr>
        <p:spPr/>
        <p:txBody>
          <a:bodyPr/>
          <a:lstStyle/>
          <a:p>
            <a:fld id="{F813B85A-6734-A04E-A1FF-00E3D7262325}" type="datetimeFigureOut">
              <a:rPr lang="en-US" smtClean="0"/>
              <a:t>12/4/19</a:t>
            </a:fld>
            <a:endParaRPr lang="en-US"/>
          </a:p>
        </p:txBody>
      </p:sp>
      <p:sp>
        <p:nvSpPr>
          <p:cNvPr id="6" name="Footer Placeholder 5">
            <a:extLst>
              <a:ext uri="{FF2B5EF4-FFF2-40B4-BE49-F238E27FC236}">
                <a16:creationId xmlns:a16="http://schemas.microsoft.com/office/drawing/2014/main" id="{E7C06DC6-E728-5B47-BF10-363FC4FED0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731F4-E9CD-4947-80D3-62DD3125698E}"/>
              </a:ext>
            </a:extLst>
          </p:cNvPr>
          <p:cNvSpPr>
            <a:spLocks noGrp="1"/>
          </p:cNvSpPr>
          <p:nvPr>
            <p:ph type="sldNum" sz="quarter" idx="12"/>
          </p:nvPr>
        </p:nvSpPr>
        <p:spPr/>
        <p:txBody>
          <a:bodyPr/>
          <a:lstStyle/>
          <a:p>
            <a:fld id="{D3511A6F-F1A6-8A46-BFC0-B5EBC73B60D1}" type="slidenum">
              <a:rPr lang="en-US" smtClean="0"/>
              <a:t>‹#›</a:t>
            </a:fld>
            <a:endParaRPr lang="en-US"/>
          </a:p>
        </p:txBody>
      </p:sp>
    </p:spTree>
    <p:extLst>
      <p:ext uri="{BB962C8B-B14F-4D97-AF65-F5344CB8AC3E}">
        <p14:creationId xmlns:p14="http://schemas.microsoft.com/office/powerpoint/2010/main" val="2008941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F1639-75F1-C448-AA05-21D95A5972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294398-EAF4-EF46-B8A0-018B94E11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F4131-DF13-7347-AC90-2D6143736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3B85A-6734-A04E-A1FF-00E3D7262325}" type="datetimeFigureOut">
              <a:rPr lang="en-US" smtClean="0"/>
              <a:t>12/4/19</a:t>
            </a:fld>
            <a:endParaRPr lang="en-US"/>
          </a:p>
        </p:txBody>
      </p:sp>
      <p:sp>
        <p:nvSpPr>
          <p:cNvPr id="5" name="Footer Placeholder 4">
            <a:extLst>
              <a:ext uri="{FF2B5EF4-FFF2-40B4-BE49-F238E27FC236}">
                <a16:creationId xmlns:a16="http://schemas.microsoft.com/office/drawing/2014/main" id="{BE0C538D-C095-5B48-8A99-93789D52D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AEDF1D-8123-9C4D-B863-13B091AA00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11A6F-F1A6-8A46-BFC0-B5EBC73B60D1}" type="slidenum">
              <a:rPr lang="en-US" smtClean="0"/>
              <a:t>‹#›</a:t>
            </a:fld>
            <a:endParaRPr lang="en-US"/>
          </a:p>
        </p:txBody>
      </p:sp>
    </p:spTree>
    <p:extLst>
      <p:ext uri="{BB962C8B-B14F-4D97-AF65-F5344CB8AC3E}">
        <p14:creationId xmlns:p14="http://schemas.microsoft.com/office/powerpoint/2010/main" val="1205997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9922A58-6F63-CC4B-B15E-B8CF57721190}"/>
              </a:ext>
            </a:extLst>
          </p:cNvPr>
          <p:cNvSpPr txBox="1">
            <a:spLocks/>
          </p:cNvSpPr>
          <p:nvPr/>
        </p:nvSpPr>
        <p:spPr>
          <a:xfrm>
            <a:off x="4248401" y="601130"/>
            <a:ext cx="7051159" cy="2364964"/>
          </a:xfrm>
          <a:prstGeom prst="rect">
            <a:avLst/>
          </a:prstGeom>
        </p:spPr>
        <p:txBody>
          <a:bodyPr vert="horz" lIns="91440" tIns="45720" rIns="91440" bIns="45720" rtlCol="0" anchor="b">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ct val="0"/>
              </a:spcBef>
            </a:pPr>
            <a:r>
              <a:rPr lang="en-US" sz="5400" dirty="0" err="1">
                <a:solidFill>
                  <a:schemeClr val="tx2"/>
                </a:solidFill>
                <a:latin typeface="+mj-lt"/>
                <a:ea typeface="+mj-ea"/>
              </a:rPr>
              <a:t>Soumil</a:t>
            </a:r>
            <a:r>
              <a:rPr lang="en-US" sz="5400" dirty="0">
                <a:solidFill>
                  <a:schemeClr val="tx2"/>
                </a:solidFill>
                <a:latin typeface="+mj-lt"/>
                <a:ea typeface="+mj-ea"/>
              </a:rPr>
              <a:t> Shah &amp;Nery Ruiz </a:t>
            </a:r>
          </a:p>
        </p:txBody>
      </p:sp>
      <p:sp>
        <p:nvSpPr>
          <p:cNvPr id="3" name="Subtitle 2">
            <a:extLst>
              <a:ext uri="{FF2B5EF4-FFF2-40B4-BE49-F238E27FC236}">
                <a16:creationId xmlns:a16="http://schemas.microsoft.com/office/drawing/2014/main" id="{D9FEFD32-77D1-714D-8B68-7D4750CA3437}"/>
              </a:ext>
            </a:extLst>
          </p:cNvPr>
          <p:cNvSpPr>
            <a:spLocks noGrp="1"/>
          </p:cNvSpPr>
          <p:nvPr>
            <p:ph type="subTitle" idx="1"/>
          </p:nvPr>
        </p:nvSpPr>
        <p:spPr>
          <a:xfrm>
            <a:off x="4791476" y="3054239"/>
            <a:ext cx="5441286" cy="1675335"/>
          </a:xfrm>
        </p:spPr>
        <p:txBody>
          <a:bodyPr vert="horz" lIns="91440" tIns="45720" rIns="91440" bIns="45720" rtlCol="0" anchor="t">
            <a:normAutofit fontScale="77500" lnSpcReduction="20000"/>
          </a:bodyPr>
          <a:lstStyle/>
          <a:p>
            <a:pPr>
              <a:lnSpc>
                <a:spcPct val="90000"/>
              </a:lnSpc>
            </a:pPr>
            <a:endParaRPr lang="en-US" dirty="0">
              <a:solidFill>
                <a:srgbClr val="AE946A"/>
              </a:solidFill>
            </a:endParaRPr>
          </a:p>
          <a:p>
            <a:pPr>
              <a:lnSpc>
                <a:spcPct val="90000"/>
              </a:lnSpc>
            </a:pPr>
            <a:r>
              <a:rPr lang="en-US" dirty="0">
                <a:solidFill>
                  <a:srgbClr val="AE946A"/>
                </a:solidFill>
              </a:rPr>
              <a:t>Bachelor in Electronic Engineering </a:t>
            </a:r>
          </a:p>
          <a:p>
            <a:pPr>
              <a:lnSpc>
                <a:spcPct val="90000"/>
              </a:lnSpc>
            </a:pPr>
            <a:r>
              <a:rPr lang="en-US" dirty="0">
                <a:solidFill>
                  <a:srgbClr val="AE946A"/>
                </a:solidFill>
              </a:rPr>
              <a:t>Master in Electrical Engineering </a:t>
            </a:r>
          </a:p>
          <a:p>
            <a:pPr>
              <a:lnSpc>
                <a:spcPct val="90000"/>
              </a:lnSpc>
            </a:pPr>
            <a:r>
              <a:rPr lang="en-US" dirty="0">
                <a:solidFill>
                  <a:srgbClr val="AE946A"/>
                </a:solidFill>
              </a:rPr>
              <a:t>Master in Computer Engineering </a:t>
            </a:r>
          </a:p>
          <a:p>
            <a:pPr>
              <a:lnSpc>
                <a:spcPct val="90000"/>
              </a:lnSpc>
            </a:pPr>
            <a:r>
              <a:rPr lang="en-US" dirty="0">
                <a:solidFill>
                  <a:srgbClr val="AE946A"/>
                </a:solidFill>
              </a:rPr>
              <a:t>Full stack Python Developer</a:t>
            </a:r>
          </a:p>
        </p:txBody>
      </p:sp>
      <p:pic>
        <p:nvPicPr>
          <p:cNvPr id="4" name="Picture 3">
            <a:extLst>
              <a:ext uri="{FF2B5EF4-FFF2-40B4-BE49-F238E27FC236}">
                <a16:creationId xmlns:a16="http://schemas.microsoft.com/office/drawing/2014/main" id="{5CE9206E-93B9-6847-88E1-4092F8455200}"/>
              </a:ext>
            </a:extLst>
          </p:cNvPr>
          <p:cNvPicPr>
            <a:picLocks noChangeAspect="1"/>
          </p:cNvPicPr>
          <p:nvPr/>
        </p:nvPicPr>
        <p:blipFill rotWithShape="1">
          <a:blip r:embed="rId2"/>
          <a:srcRect l="18690" r="11942" b="2"/>
          <a:stretch/>
        </p:blipFill>
        <p:spPr>
          <a:xfrm>
            <a:off x="481237" y="1515638"/>
            <a:ext cx="3028950" cy="4366421"/>
          </a:xfrm>
          <a:prstGeom prst="rect">
            <a:avLst/>
          </a:prstGeom>
        </p:spPr>
      </p:pic>
      <p:sp>
        <p:nvSpPr>
          <p:cNvPr id="9" name="Subtitle 2">
            <a:extLst>
              <a:ext uri="{FF2B5EF4-FFF2-40B4-BE49-F238E27FC236}">
                <a16:creationId xmlns:a16="http://schemas.microsoft.com/office/drawing/2014/main" id="{8E8C3C46-3DB6-3D45-A4AB-A343221F4289}"/>
              </a:ext>
            </a:extLst>
          </p:cNvPr>
          <p:cNvSpPr txBox="1">
            <a:spLocks/>
          </p:cNvSpPr>
          <p:nvPr/>
        </p:nvSpPr>
        <p:spPr>
          <a:xfrm>
            <a:off x="892440" y="0"/>
            <a:ext cx="10061310" cy="1202261"/>
          </a:xfrm>
          <a:prstGeom prst="rect">
            <a:avLst/>
          </a:prstGeom>
        </p:spPr>
        <p:txBody>
          <a:bodyPr vert="horz" lIns="91440" tIns="45720" rIns="91440" bIns="45720" rtlCol="0" anchor="b">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ct val="0"/>
              </a:spcBef>
            </a:pPr>
            <a:r>
              <a:rPr lang="en-US" sz="5400" dirty="0">
                <a:solidFill>
                  <a:schemeClr val="tx2"/>
                </a:solidFill>
                <a:latin typeface="+mj-lt"/>
                <a:ea typeface="+mj-ea"/>
              </a:rPr>
              <a:t>C++ Design Pattern </a:t>
            </a:r>
          </a:p>
        </p:txBody>
      </p:sp>
      <p:pic>
        <p:nvPicPr>
          <p:cNvPr id="6" name="Picture 5">
            <a:extLst>
              <a:ext uri="{FF2B5EF4-FFF2-40B4-BE49-F238E27FC236}">
                <a16:creationId xmlns:a16="http://schemas.microsoft.com/office/drawing/2014/main" id="{375E710A-B6AE-DA49-83F6-1E16643249D7}"/>
              </a:ext>
            </a:extLst>
          </p:cNvPr>
          <p:cNvPicPr>
            <a:picLocks noChangeAspect="1"/>
          </p:cNvPicPr>
          <p:nvPr/>
        </p:nvPicPr>
        <p:blipFill>
          <a:blip r:embed="rId3"/>
          <a:stretch>
            <a:fillRect/>
          </a:stretch>
        </p:blipFill>
        <p:spPr>
          <a:xfrm>
            <a:off x="10232762" y="5228009"/>
            <a:ext cx="1536700" cy="1308100"/>
          </a:xfrm>
          <a:prstGeom prst="rect">
            <a:avLst/>
          </a:prstGeom>
        </p:spPr>
      </p:pic>
      <p:pic>
        <p:nvPicPr>
          <p:cNvPr id="7" name="Picture 6">
            <a:extLst>
              <a:ext uri="{FF2B5EF4-FFF2-40B4-BE49-F238E27FC236}">
                <a16:creationId xmlns:a16="http://schemas.microsoft.com/office/drawing/2014/main" id="{05477CA5-5BD6-584D-BACA-32A2D9A882B1}"/>
              </a:ext>
            </a:extLst>
          </p:cNvPr>
          <p:cNvPicPr>
            <a:picLocks noChangeAspect="1"/>
          </p:cNvPicPr>
          <p:nvPr/>
        </p:nvPicPr>
        <p:blipFill>
          <a:blip r:embed="rId4"/>
          <a:stretch>
            <a:fillRect/>
          </a:stretch>
        </p:blipFill>
        <p:spPr>
          <a:xfrm>
            <a:off x="8428066" y="5228009"/>
            <a:ext cx="1270000" cy="1270000"/>
          </a:xfrm>
          <a:prstGeom prst="rect">
            <a:avLst/>
          </a:prstGeom>
        </p:spPr>
      </p:pic>
      <p:pic>
        <p:nvPicPr>
          <p:cNvPr id="8" name="Picture 7">
            <a:extLst>
              <a:ext uri="{FF2B5EF4-FFF2-40B4-BE49-F238E27FC236}">
                <a16:creationId xmlns:a16="http://schemas.microsoft.com/office/drawing/2014/main" id="{A32B694B-2298-0249-A258-8E7A40A7872D}"/>
              </a:ext>
            </a:extLst>
          </p:cNvPr>
          <p:cNvPicPr>
            <a:picLocks noChangeAspect="1"/>
          </p:cNvPicPr>
          <p:nvPr/>
        </p:nvPicPr>
        <p:blipFill>
          <a:blip r:embed="rId5"/>
          <a:stretch>
            <a:fillRect/>
          </a:stretch>
        </p:blipFill>
        <p:spPr>
          <a:xfrm>
            <a:off x="6503980" y="5228009"/>
            <a:ext cx="1270000" cy="1270000"/>
          </a:xfrm>
          <a:prstGeom prst="rect">
            <a:avLst/>
          </a:prstGeom>
        </p:spPr>
      </p:pic>
      <p:pic>
        <p:nvPicPr>
          <p:cNvPr id="11" name="Picture 10">
            <a:extLst>
              <a:ext uri="{FF2B5EF4-FFF2-40B4-BE49-F238E27FC236}">
                <a16:creationId xmlns:a16="http://schemas.microsoft.com/office/drawing/2014/main" id="{551E3BC8-48A6-1545-BA67-3A578531F46D}"/>
              </a:ext>
            </a:extLst>
          </p:cNvPr>
          <p:cNvPicPr>
            <a:picLocks noChangeAspect="1"/>
          </p:cNvPicPr>
          <p:nvPr/>
        </p:nvPicPr>
        <p:blipFill>
          <a:blip r:embed="rId6"/>
          <a:stretch>
            <a:fillRect/>
          </a:stretch>
        </p:blipFill>
        <p:spPr>
          <a:xfrm>
            <a:off x="4039340" y="5361359"/>
            <a:ext cx="2019300" cy="1003300"/>
          </a:xfrm>
          <a:prstGeom prst="rect">
            <a:avLst/>
          </a:prstGeom>
        </p:spPr>
      </p:pic>
      <p:pic>
        <p:nvPicPr>
          <p:cNvPr id="2" name="Picture 1">
            <a:extLst>
              <a:ext uri="{FF2B5EF4-FFF2-40B4-BE49-F238E27FC236}">
                <a16:creationId xmlns:a16="http://schemas.microsoft.com/office/drawing/2014/main" id="{263C47B6-0B30-3941-AFEF-7FE3A4F7605A}"/>
              </a:ext>
            </a:extLst>
          </p:cNvPr>
          <p:cNvPicPr>
            <a:picLocks noChangeAspect="1"/>
          </p:cNvPicPr>
          <p:nvPr/>
        </p:nvPicPr>
        <p:blipFill>
          <a:blip r:embed="rId7"/>
          <a:stretch>
            <a:fillRect/>
          </a:stretch>
        </p:blipFill>
        <p:spPr>
          <a:xfrm>
            <a:off x="10401140" y="78724"/>
            <a:ext cx="1451031" cy="1629991"/>
          </a:xfrm>
          <a:prstGeom prst="rect">
            <a:avLst/>
          </a:prstGeom>
        </p:spPr>
      </p:pic>
    </p:spTree>
    <p:extLst>
      <p:ext uri="{BB962C8B-B14F-4D97-AF65-F5344CB8AC3E}">
        <p14:creationId xmlns:p14="http://schemas.microsoft.com/office/powerpoint/2010/main" val="2854894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5AE7C-F24D-BE47-A0E1-83636F45EA43}"/>
              </a:ext>
            </a:extLst>
          </p:cNvPr>
          <p:cNvSpPr>
            <a:spLocks noGrp="1"/>
          </p:cNvSpPr>
          <p:nvPr>
            <p:ph type="title"/>
          </p:nvPr>
        </p:nvSpPr>
        <p:spPr>
          <a:xfrm>
            <a:off x="863029" y="1012004"/>
            <a:ext cx="3416158" cy="4795408"/>
          </a:xfrm>
        </p:spPr>
        <p:txBody>
          <a:bodyPr>
            <a:normAutofit/>
          </a:bodyPr>
          <a:lstStyle/>
          <a:p>
            <a:r>
              <a:rPr lang="en-US">
                <a:solidFill>
                  <a:srgbClr val="FFFFFF"/>
                </a:solidFill>
              </a:rPr>
              <a:t>Bridge Design Pattern </a:t>
            </a:r>
          </a:p>
        </p:txBody>
      </p:sp>
      <p:graphicFrame>
        <p:nvGraphicFramePr>
          <p:cNvPr id="5" name="Content Placeholder 2">
            <a:extLst>
              <a:ext uri="{FF2B5EF4-FFF2-40B4-BE49-F238E27FC236}">
                <a16:creationId xmlns:a16="http://schemas.microsoft.com/office/drawing/2014/main" id="{7A47A951-1513-440F-AA57-53785BE6FDCC}"/>
              </a:ext>
            </a:extLst>
          </p:cNvPr>
          <p:cNvGraphicFramePr>
            <a:graphicFrameLocks noGrp="1"/>
          </p:cNvGraphicFramePr>
          <p:nvPr>
            <p:ph idx="1"/>
            <p:extLst>
              <p:ext uri="{D42A27DB-BD31-4B8C-83A1-F6EECF244321}">
                <p14:modId xmlns:p14="http://schemas.microsoft.com/office/powerpoint/2010/main" val="379988897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868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791758-D04B-4B4F-B22D-ACABD126B89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Bridge Design Pattern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9C5D89A6-68FB-874C-AAA4-6CE71056DB20}"/>
              </a:ext>
            </a:extLst>
          </p:cNvPr>
          <p:cNvPicPr>
            <a:picLocks noGrp="1" noChangeAspect="1"/>
          </p:cNvPicPr>
          <p:nvPr>
            <p:ph idx="1"/>
          </p:nvPr>
        </p:nvPicPr>
        <p:blipFill>
          <a:blip r:embed="rId3"/>
          <a:stretch>
            <a:fillRect/>
          </a:stretch>
        </p:blipFill>
        <p:spPr>
          <a:xfrm>
            <a:off x="320040" y="2856061"/>
            <a:ext cx="11496821" cy="3305337"/>
          </a:xfrm>
          <a:prstGeom prst="rect">
            <a:avLst/>
          </a:prstGeom>
        </p:spPr>
      </p:pic>
    </p:spTree>
    <p:extLst>
      <p:ext uri="{BB962C8B-B14F-4D97-AF65-F5344CB8AC3E}">
        <p14:creationId xmlns:p14="http://schemas.microsoft.com/office/powerpoint/2010/main" val="16224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78482D-EBC7-3B46-AB2F-1812D05DDD0D}"/>
              </a:ext>
            </a:extLst>
          </p:cNvPr>
          <p:cNvSpPr>
            <a:spLocks noGrp="1"/>
          </p:cNvSpPr>
          <p:nvPr>
            <p:ph type="title"/>
          </p:nvPr>
        </p:nvSpPr>
        <p:spPr>
          <a:xfrm>
            <a:off x="863029" y="1012004"/>
            <a:ext cx="3416158" cy="4795408"/>
          </a:xfrm>
        </p:spPr>
        <p:txBody>
          <a:bodyPr>
            <a:normAutofit/>
          </a:bodyPr>
          <a:lstStyle/>
          <a:p>
            <a:r>
              <a:rPr lang="en-US">
                <a:solidFill>
                  <a:srgbClr val="FFFFFF"/>
                </a:solidFill>
              </a:rPr>
              <a:t>Advantages of using Bridge Design Pattern for System  Controller </a:t>
            </a:r>
          </a:p>
        </p:txBody>
      </p:sp>
      <p:graphicFrame>
        <p:nvGraphicFramePr>
          <p:cNvPr id="5" name="Content Placeholder 2">
            <a:extLst>
              <a:ext uri="{FF2B5EF4-FFF2-40B4-BE49-F238E27FC236}">
                <a16:creationId xmlns:a16="http://schemas.microsoft.com/office/drawing/2014/main" id="{B5DC8443-4449-4F77-BC45-57F890FF9A76}"/>
              </a:ext>
            </a:extLst>
          </p:cNvPr>
          <p:cNvGraphicFramePr>
            <a:graphicFrameLocks noGrp="1"/>
          </p:cNvGraphicFramePr>
          <p:nvPr>
            <p:ph idx="1"/>
            <p:extLst>
              <p:ext uri="{D42A27DB-BD31-4B8C-83A1-F6EECF244321}">
                <p14:modId xmlns:p14="http://schemas.microsoft.com/office/powerpoint/2010/main" val="123925552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52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6048-333D-8A41-9A6E-8049B5319118}"/>
              </a:ext>
            </a:extLst>
          </p:cNvPr>
          <p:cNvSpPr>
            <a:spLocks noGrp="1"/>
          </p:cNvSpPr>
          <p:nvPr>
            <p:ph type="title"/>
          </p:nvPr>
        </p:nvSpPr>
        <p:spPr/>
        <p:txBody>
          <a:bodyPr/>
          <a:lstStyle/>
          <a:p>
            <a:r>
              <a:rPr lang="en-US" dirty="0"/>
              <a:t>Façade Design Pattern </a:t>
            </a:r>
          </a:p>
        </p:txBody>
      </p:sp>
      <p:pic>
        <p:nvPicPr>
          <p:cNvPr id="5" name="Content Placeholder 4" descr="A screenshot of a map&#10;&#10;Description automatically generated">
            <a:extLst>
              <a:ext uri="{FF2B5EF4-FFF2-40B4-BE49-F238E27FC236}">
                <a16:creationId xmlns:a16="http://schemas.microsoft.com/office/drawing/2014/main" id="{AF90D3AB-7243-1541-B85D-2CA66BB510F2}"/>
              </a:ext>
            </a:extLst>
          </p:cNvPr>
          <p:cNvPicPr>
            <a:picLocks noGrp="1" noChangeAspect="1"/>
          </p:cNvPicPr>
          <p:nvPr>
            <p:ph idx="1"/>
          </p:nvPr>
        </p:nvPicPr>
        <p:blipFill>
          <a:blip r:embed="rId2"/>
          <a:stretch>
            <a:fillRect/>
          </a:stretch>
        </p:blipFill>
        <p:spPr>
          <a:xfrm>
            <a:off x="838200" y="1952058"/>
            <a:ext cx="10515600" cy="4098471"/>
          </a:xfrm>
        </p:spPr>
      </p:pic>
    </p:spTree>
    <p:extLst>
      <p:ext uri="{BB962C8B-B14F-4D97-AF65-F5344CB8AC3E}">
        <p14:creationId xmlns:p14="http://schemas.microsoft.com/office/powerpoint/2010/main" val="364683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6D16F-197D-6D4C-8162-859CE8611066}"/>
              </a:ext>
            </a:extLst>
          </p:cNvPr>
          <p:cNvSpPr>
            <a:spLocks noGrp="1"/>
          </p:cNvSpPr>
          <p:nvPr>
            <p:ph type="title"/>
          </p:nvPr>
        </p:nvSpPr>
        <p:spPr>
          <a:xfrm>
            <a:off x="863029" y="1012004"/>
            <a:ext cx="3416158" cy="4795408"/>
          </a:xfrm>
        </p:spPr>
        <p:txBody>
          <a:bodyPr>
            <a:normAutofit/>
          </a:bodyPr>
          <a:lstStyle/>
          <a:p>
            <a:r>
              <a:rPr lang="en-US">
                <a:solidFill>
                  <a:srgbClr val="FFFFFF"/>
                </a:solidFill>
              </a:rPr>
              <a:t>Advantage of using façade Design Pattern </a:t>
            </a:r>
          </a:p>
        </p:txBody>
      </p:sp>
      <p:graphicFrame>
        <p:nvGraphicFramePr>
          <p:cNvPr id="5" name="Content Placeholder 2">
            <a:extLst>
              <a:ext uri="{FF2B5EF4-FFF2-40B4-BE49-F238E27FC236}">
                <a16:creationId xmlns:a16="http://schemas.microsoft.com/office/drawing/2014/main" id="{EA242B77-ECDA-44AA-A58A-15DAD08C4530}"/>
              </a:ext>
            </a:extLst>
          </p:cNvPr>
          <p:cNvGraphicFramePr>
            <a:graphicFrameLocks noGrp="1"/>
          </p:cNvGraphicFramePr>
          <p:nvPr>
            <p:ph idx="1"/>
            <p:extLst>
              <p:ext uri="{D42A27DB-BD31-4B8C-83A1-F6EECF244321}">
                <p14:modId xmlns:p14="http://schemas.microsoft.com/office/powerpoint/2010/main" val="17575045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37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E46-2630-814C-B8B3-075259FC8567}"/>
              </a:ext>
            </a:extLst>
          </p:cNvPr>
          <p:cNvSpPr>
            <a:spLocks noGrp="1"/>
          </p:cNvSpPr>
          <p:nvPr>
            <p:ph type="ctrTitle"/>
          </p:nvPr>
        </p:nvSpPr>
        <p:spPr>
          <a:xfrm>
            <a:off x="1370693" y="4406537"/>
            <a:ext cx="9440034" cy="1088336"/>
          </a:xfrm>
        </p:spPr>
        <p:txBody>
          <a:bodyPr>
            <a:normAutofit/>
          </a:bodyPr>
          <a:lstStyle/>
          <a:p>
            <a:r>
              <a:rPr lang="en-US" sz="4800"/>
              <a:t>Thanks you </a:t>
            </a:r>
          </a:p>
        </p:txBody>
      </p:sp>
      <p:pic>
        <p:nvPicPr>
          <p:cNvPr id="6" name="Graphic 5" descr="Winking Face with No Fill">
            <a:extLst>
              <a:ext uri="{FF2B5EF4-FFF2-40B4-BE49-F238E27FC236}">
                <a16:creationId xmlns:a16="http://schemas.microsoft.com/office/drawing/2014/main" id="{BC97115A-EE44-40A8-9D0E-E0C1346DB0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79879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8AA7-2710-2446-8FD4-EA1F9ECD94D3}"/>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8BBD79BA-C49A-F84F-822C-C531101F294E}"/>
              </a:ext>
            </a:extLst>
          </p:cNvPr>
          <p:cNvSpPr>
            <a:spLocks noGrp="1"/>
          </p:cNvSpPr>
          <p:nvPr>
            <p:ph idx="1"/>
          </p:nvPr>
        </p:nvSpPr>
        <p:spPr/>
        <p:txBody>
          <a:bodyPr/>
          <a:lstStyle/>
          <a:p>
            <a:r>
              <a:rPr lang="en-US" dirty="0"/>
              <a:t>1 https://</a:t>
            </a:r>
            <a:r>
              <a:rPr lang="en-US" dirty="0" err="1"/>
              <a:t>www.geeksforgeeks.org</a:t>
            </a:r>
            <a:r>
              <a:rPr lang="en-US" dirty="0"/>
              <a:t>/software-design-patterns/</a:t>
            </a:r>
          </a:p>
        </p:txBody>
      </p:sp>
    </p:spTree>
    <p:extLst>
      <p:ext uri="{BB962C8B-B14F-4D97-AF65-F5344CB8AC3E}">
        <p14:creationId xmlns:p14="http://schemas.microsoft.com/office/powerpoint/2010/main" val="352075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F888-3803-A242-9683-39C6A2765F7D}"/>
              </a:ext>
            </a:extLst>
          </p:cNvPr>
          <p:cNvSpPr>
            <a:spLocks noGrp="1"/>
          </p:cNvSpPr>
          <p:nvPr>
            <p:ph type="ctrTitle"/>
          </p:nvPr>
        </p:nvSpPr>
        <p:spPr>
          <a:xfrm>
            <a:off x="7858474" y="640081"/>
            <a:ext cx="3693445" cy="3793488"/>
          </a:xfrm>
          <a:noFill/>
        </p:spPr>
        <p:txBody>
          <a:bodyPr>
            <a:normAutofit/>
          </a:bodyPr>
          <a:lstStyle/>
          <a:p>
            <a:pPr algn="l"/>
            <a:r>
              <a:rPr lang="en-US" sz="4800"/>
              <a:t>What is Design Pattern ?</a:t>
            </a:r>
            <a:br>
              <a:rPr lang="en-US" sz="4800"/>
            </a:br>
            <a:endParaRPr lang="en-US" sz="4800"/>
          </a:p>
        </p:txBody>
      </p:sp>
      <p:sp>
        <p:nvSpPr>
          <p:cNvPr id="10" name="Rectangle 9">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5"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624ED0-39E2-B544-B0C6-2112040EA3B2}"/>
              </a:ext>
            </a:extLst>
          </p:cNvPr>
          <p:cNvPicPr>
            <a:picLocks noChangeAspect="1"/>
          </p:cNvPicPr>
          <p:nvPr/>
        </p:nvPicPr>
        <p:blipFill rotWithShape="1">
          <a:blip r:embed="rId2"/>
          <a:srcRect b="2006"/>
          <a:stretch/>
        </p:blipFill>
        <p:spPr>
          <a:xfrm>
            <a:off x="815807" y="804672"/>
            <a:ext cx="5934456" cy="5248656"/>
          </a:xfrm>
          <a:prstGeom prst="rect">
            <a:avLst/>
          </a:prstGeom>
          <a:effectLst/>
        </p:spPr>
      </p:pic>
    </p:spTree>
    <p:extLst>
      <p:ext uri="{BB962C8B-B14F-4D97-AF65-F5344CB8AC3E}">
        <p14:creationId xmlns:p14="http://schemas.microsoft.com/office/powerpoint/2010/main" val="104662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1EA3-D4F8-B549-A411-8B58CB7EF891}"/>
              </a:ext>
            </a:extLst>
          </p:cNvPr>
          <p:cNvSpPr>
            <a:spLocks noGrp="1"/>
          </p:cNvSpPr>
          <p:nvPr>
            <p:ph type="title"/>
          </p:nvPr>
        </p:nvSpPr>
        <p:spPr>
          <a:xfrm>
            <a:off x="838200" y="624568"/>
            <a:ext cx="3766457" cy="5412920"/>
          </a:xfrm>
        </p:spPr>
        <p:txBody>
          <a:bodyPr>
            <a:normAutofit/>
          </a:bodyPr>
          <a:lstStyle/>
          <a:p>
            <a:r>
              <a:rPr lang="en-US" dirty="0"/>
              <a:t>What is Design Pattern ?</a:t>
            </a:r>
          </a:p>
        </p:txBody>
      </p:sp>
      <p:sp>
        <p:nvSpPr>
          <p:cNvPr id="3" name="Content Placeholder 2">
            <a:extLst>
              <a:ext uri="{FF2B5EF4-FFF2-40B4-BE49-F238E27FC236}">
                <a16:creationId xmlns:a16="http://schemas.microsoft.com/office/drawing/2014/main" id="{3C54338C-4E03-E54C-B9F8-534155042532}"/>
              </a:ext>
            </a:extLst>
          </p:cNvPr>
          <p:cNvSpPr>
            <a:spLocks noGrp="1"/>
          </p:cNvSpPr>
          <p:nvPr>
            <p:ph idx="1"/>
          </p:nvPr>
        </p:nvSpPr>
        <p:spPr>
          <a:xfrm>
            <a:off x="5029200" y="624568"/>
            <a:ext cx="6324598" cy="5412920"/>
          </a:xfrm>
        </p:spPr>
        <p:txBody>
          <a:bodyPr anchor="ctr">
            <a:normAutofit/>
          </a:bodyPr>
          <a:lstStyle/>
          <a:p>
            <a:r>
              <a:rPr lang="en-US" sz="2400" dirty="0"/>
              <a:t>Design patterns are used to represent some of the best practices adapted by experienced object-oriented software developers. A design pattern systematically names, motivates, and explains a general design that addresses a recurring design problem in object-oriented systems. It describes the problem, the solution, when to apply the solution, and its consequences. It also gives implementation hints and example [1]</a:t>
            </a:r>
          </a:p>
        </p:txBody>
      </p:sp>
    </p:spTree>
    <p:extLst>
      <p:ext uri="{BB962C8B-B14F-4D97-AF65-F5344CB8AC3E}">
        <p14:creationId xmlns:p14="http://schemas.microsoft.com/office/powerpoint/2010/main" val="129857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02B6-BCDC-A940-8B3E-E738983FA4EB}"/>
              </a:ext>
            </a:extLst>
          </p:cNvPr>
          <p:cNvSpPr>
            <a:spLocks noGrp="1"/>
          </p:cNvSpPr>
          <p:nvPr>
            <p:ph type="title"/>
          </p:nvPr>
        </p:nvSpPr>
        <p:spPr/>
        <p:txBody>
          <a:bodyPr/>
          <a:lstStyle/>
          <a:p>
            <a:r>
              <a:rPr lang="en-US" dirty="0"/>
              <a:t>Why do we need Design Pattern ?</a:t>
            </a:r>
          </a:p>
        </p:txBody>
      </p:sp>
      <p:sp>
        <p:nvSpPr>
          <p:cNvPr id="3" name="Content Placeholder 2">
            <a:extLst>
              <a:ext uri="{FF2B5EF4-FFF2-40B4-BE49-F238E27FC236}">
                <a16:creationId xmlns:a16="http://schemas.microsoft.com/office/drawing/2014/main" id="{4955F168-4625-4E40-AA53-2A4C8E9A82E4}"/>
              </a:ext>
            </a:extLst>
          </p:cNvPr>
          <p:cNvSpPr>
            <a:spLocks noGrp="1"/>
          </p:cNvSpPr>
          <p:nvPr>
            <p:ph idx="1"/>
          </p:nvPr>
        </p:nvSpPr>
        <p:spPr/>
        <p:txBody>
          <a:bodyPr/>
          <a:lstStyle/>
          <a:p>
            <a:r>
              <a:rPr lang="en-US" b="1" dirty="0"/>
              <a:t>Design patterns</a:t>
            </a:r>
            <a:r>
              <a:rPr lang="en-US" dirty="0"/>
              <a:t> have two major benefits. First, they provide you with a way to solve issues related to software development </a:t>
            </a:r>
            <a:r>
              <a:rPr lang="en-US" b="1" dirty="0"/>
              <a:t>using</a:t>
            </a:r>
            <a:r>
              <a:rPr lang="en-US" dirty="0"/>
              <a:t> a proven solution. The solution facilitates the development of highly cohesive modules with minimal coupling. ... Second, </a:t>
            </a:r>
            <a:r>
              <a:rPr lang="en-US" b="1" dirty="0"/>
              <a:t>design patterns</a:t>
            </a:r>
            <a:r>
              <a:rPr lang="en-US" dirty="0"/>
              <a:t> make communication between designers more efficient.</a:t>
            </a:r>
          </a:p>
        </p:txBody>
      </p:sp>
    </p:spTree>
    <p:extLst>
      <p:ext uri="{BB962C8B-B14F-4D97-AF65-F5344CB8AC3E}">
        <p14:creationId xmlns:p14="http://schemas.microsoft.com/office/powerpoint/2010/main" val="207421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4F6-027D-3D44-A37C-E3166B09CBF1}"/>
              </a:ext>
            </a:extLst>
          </p:cNvPr>
          <p:cNvSpPr>
            <a:spLocks noGrp="1"/>
          </p:cNvSpPr>
          <p:nvPr>
            <p:ph type="title"/>
          </p:nvPr>
        </p:nvSpPr>
        <p:spPr/>
        <p:txBody>
          <a:bodyPr/>
          <a:lstStyle/>
          <a:p>
            <a:r>
              <a:rPr lang="en-US" dirty="0"/>
              <a:t>How we implemented Design Pattern </a:t>
            </a:r>
          </a:p>
        </p:txBody>
      </p:sp>
      <p:sp>
        <p:nvSpPr>
          <p:cNvPr id="3" name="Content Placeholder 2">
            <a:extLst>
              <a:ext uri="{FF2B5EF4-FFF2-40B4-BE49-F238E27FC236}">
                <a16:creationId xmlns:a16="http://schemas.microsoft.com/office/drawing/2014/main" id="{1FE18286-6595-1346-9589-50672C85FBAB}"/>
              </a:ext>
            </a:extLst>
          </p:cNvPr>
          <p:cNvSpPr>
            <a:spLocks noGrp="1"/>
          </p:cNvSpPr>
          <p:nvPr>
            <p:ph idx="1"/>
          </p:nvPr>
        </p:nvSpPr>
        <p:spPr/>
        <p:txBody>
          <a:bodyPr/>
          <a:lstStyle/>
          <a:p>
            <a:r>
              <a:rPr lang="en-US" dirty="0"/>
              <a:t>We Implemented Singleton Design Pattern , Bridge Design Pattern and  Façade Design Pattern </a:t>
            </a:r>
          </a:p>
          <a:p>
            <a:pPr marL="0" indent="0">
              <a:buNone/>
            </a:pPr>
            <a:r>
              <a:rPr lang="en-US" dirty="0"/>
              <a:t> </a:t>
            </a:r>
          </a:p>
        </p:txBody>
      </p:sp>
    </p:spTree>
    <p:extLst>
      <p:ext uri="{BB962C8B-B14F-4D97-AF65-F5344CB8AC3E}">
        <p14:creationId xmlns:p14="http://schemas.microsoft.com/office/powerpoint/2010/main" val="99029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8A31-4FFE-8748-8530-0A3BEAEEDD4F}"/>
              </a:ext>
            </a:extLst>
          </p:cNvPr>
          <p:cNvSpPr>
            <a:spLocks noGrp="1"/>
          </p:cNvSpPr>
          <p:nvPr>
            <p:ph type="title"/>
          </p:nvPr>
        </p:nvSpPr>
        <p:spPr/>
        <p:txBody>
          <a:bodyPr/>
          <a:lstStyle/>
          <a:p>
            <a:r>
              <a:rPr lang="en-US" dirty="0"/>
              <a:t>Our Architecture </a:t>
            </a:r>
          </a:p>
        </p:txBody>
      </p:sp>
      <p:pic>
        <p:nvPicPr>
          <p:cNvPr id="4" name="Content Placeholder 3">
            <a:extLst>
              <a:ext uri="{FF2B5EF4-FFF2-40B4-BE49-F238E27FC236}">
                <a16:creationId xmlns:a16="http://schemas.microsoft.com/office/drawing/2014/main" id="{97CBD18C-EDC2-1F41-BDDA-82D82485166F}"/>
              </a:ext>
            </a:extLst>
          </p:cNvPr>
          <p:cNvPicPr>
            <a:picLocks noGrp="1" noChangeAspect="1"/>
          </p:cNvPicPr>
          <p:nvPr>
            <p:ph idx="1"/>
          </p:nvPr>
        </p:nvPicPr>
        <p:blipFill>
          <a:blip r:embed="rId2"/>
          <a:stretch>
            <a:fillRect/>
          </a:stretch>
        </p:blipFill>
        <p:spPr>
          <a:xfrm>
            <a:off x="574178" y="2259105"/>
            <a:ext cx="11043644" cy="3510103"/>
          </a:xfrm>
          <a:prstGeom prst="rect">
            <a:avLst/>
          </a:prstGeom>
        </p:spPr>
      </p:pic>
    </p:spTree>
    <p:extLst>
      <p:ext uri="{BB962C8B-B14F-4D97-AF65-F5344CB8AC3E}">
        <p14:creationId xmlns:p14="http://schemas.microsoft.com/office/powerpoint/2010/main" val="289740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833CB6-F520-1147-A073-DCB20FD1D6CE}"/>
              </a:ext>
            </a:extLst>
          </p:cNvPr>
          <p:cNvSpPr>
            <a:spLocks noGrp="1"/>
          </p:cNvSpPr>
          <p:nvPr>
            <p:ph type="title"/>
          </p:nvPr>
        </p:nvSpPr>
        <p:spPr>
          <a:xfrm>
            <a:off x="863029" y="1012004"/>
            <a:ext cx="3416158" cy="4795408"/>
          </a:xfrm>
        </p:spPr>
        <p:txBody>
          <a:bodyPr>
            <a:normAutofit/>
          </a:bodyPr>
          <a:lstStyle/>
          <a:p>
            <a:r>
              <a:rPr lang="en-US">
                <a:solidFill>
                  <a:srgbClr val="FFFFFF"/>
                </a:solidFill>
              </a:rPr>
              <a:t>Singleton Design Pattern </a:t>
            </a:r>
          </a:p>
        </p:txBody>
      </p:sp>
      <p:graphicFrame>
        <p:nvGraphicFramePr>
          <p:cNvPr id="5" name="Content Placeholder 2">
            <a:extLst>
              <a:ext uri="{FF2B5EF4-FFF2-40B4-BE49-F238E27FC236}">
                <a16:creationId xmlns:a16="http://schemas.microsoft.com/office/drawing/2014/main" id="{CAFF0A8F-44CF-41B5-B0D3-6D89E2BCE367}"/>
              </a:ext>
            </a:extLst>
          </p:cNvPr>
          <p:cNvGraphicFramePr>
            <a:graphicFrameLocks noGrp="1"/>
          </p:cNvGraphicFramePr>
          <p:nvPr>
            <p:ph idx="1"/>
            <p:extLst>
              <p:ext uri="{D42A27DB-BD31-4B8C-83A1-F6EECF244321}">
                <p14:modId xmlns:p14="http://schemas.microsoft.com/office/powerpoint/2010/main" val="9228552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684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C41A56-DFF5-254C-A5B6-84784AC3666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dirty="0">
                <a:solidFill>
                  <a:srgbClr val="FFFFFF"/>
                </a:solidFill>
              </a:rPr>
              <a:t>Singleton Design Pattern </a:t>
            </a:r>
          </a:p>
        </p:txBody>
      </p:sp>
      <p:sp>
        <p:nvSpPr>
          <p:cNvPr id="11" name="Content Placeholder 10">
            <a:extLst>
              <a:ext uri="{FF2B5EF4-FFF2-40B4-BE49-F238E27FC236}">
                <a16:creationId xmlns:a16="http://schemas.microsoft.com/office/drawing/2014/main" id="{FCA738EE-49D0-435A-B9AF-2DF0FB7225FE}"/>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a:solidFill>
                  <a:srgbClr val="F77800"/>
                </a:solidFill>
              </a:rPr>
              <a:t>We should not create multiple Instances of the class File Read</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 sign&#10;&#10;Description automatically generated">
            <a:extLst>
              <a:ext uri="{FF2B5EF4-FFF2-40B4-BE49-F238E27FC236}">
                <a16:creationId xmlns:a16="http://schemas.microsoft.com/office/drawing/2014/main" id="{BF177341-A743-4E47-92E6-47C37DE0374E}"/>
              </a:ext>
            </a:extLst>
          </p:cNvPr>
          <p:cNvPicPr>
            <a:picLocks noChangeAspect="1"/>
          </p:cNvPicPr>
          <p:nvPr/>
        </p:nvPicPr>
        <p:blipFill>
          <a:blip r:embed="rId2"/>
          <a:stretch>
            <a:fillRect/>
          </a:stretch>
        </p:blipFill>
        <p:spPr>
          <a:xfrm>
            <a:off x="721726" y="2426818"/>
            <a:ext cx="4675598"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72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1F44E2-B04E-3247-A91D-237D45766DB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a:solidFill>
                  <a:srgbClr val="FFFFFF"/>
                </a:solidFill>
                <a:latin typeface="+mj-lt"/>
                <a:ea typeface="+mj-ea"/>
                <a:cs typeface="+mj-cs"/>
              </a:rPr>
              <a:t>Singleton Design Pattern Traffic Generator </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sign&#10;&#10;Description automatically generated">
            <a:extLst>
              <a:ext uri="{FF2B5EF4-FFF2-40B4-BE49-F238E27FC236}">
                <a16:creationId xmlns:a16="http://schemas.microsoft.com/office/drawing/2014/main" id="{1AC630D1-83C0-594C-A887-79480D8D16D9}"/>
              </a:ext>
            </a:extLst>
          </p:cNvPr>
          <p:cNvPicPr>
            <a:picLocks noGrp="1" noChangeAspect="1"/>
          </p:cNvPicPr>
          <p:nvPr>
            <p:ph idx="1"/>
          </p:nvPr>
        </p:nvPicPr>
        <p:blipFill>
          <a:blip r:embed="rId2"/>
          <a:stretch>
            <a:fillRect/>
          </a:stretch>
        </p:blipFill>
        <p:spPr>
          <a:xfrm>
            <a:off x="2592244" y="2509911"/>
            <a:ext cx="6952413" cy="3997637"/>
          </a:xfrm>
          <a:prstGeom prst="rect">
            <a:avLst/>
          </a:prstGeom>
        </p:spPr>
      </p:pic>
    </p:spTree>
    <p:extLst>
      <p:ext uri="{BB962C8B-B14F-4D97-AF65-F5344CB8AC3E}">
        <p14:creationId xmlns:p14="http://schemas.microsoft.com/office/powerpoint/2010/main" val="1614230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362</Words>
  <Application>Microsoft Macintosh PowerPoint</Application>
  <PresentationFormat>Widescreen</PresentationFormat>
  <Paragraphs>41</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 2</vt:lpstr>
      <vt:lpstr>Office Theme</vt:lpstr>
      <vt:lpstr>PowerPoint Presentation</vt:lpstr>
      <vt:lpstr>What is Design Pattern ? </vt:lpstr>
      <vt:lpstr>What is Design Pattern ?</vt:lpstr>
      <vt:lpstr>Why do we need Design Pattern ?</vt:lpstr>
      <vt:lpstr>How we implemented Design Pattern </vt:lpstr>
      <vt:lpstr>Our Architecture </vt:lpstr>
      <vt:lpstr>Singleton Design Pattern </vt:lpstr>
      <vt:lpstr>Singleton Design Pattern </vt:lpstr>
      <vt:lpstr>Singleton Design Pattern Traffic Generator </vt:lpstr>
      <vt:lpstr>Bridge Design Pattern </vt:lpstr>
      <vt:lpstr>Bridge Design Pattern </vt:lpstr>
      <vt:lpstr>Advantages of using Bridge Design Pattern for System  Controller </vt:lpstr>
      <vt:lpstr>Façade Design Pattern </vt:lpstr>
      <vt:lpstr>Advantage of using façade Design Pattern </vt:lpstr>
      <vt:lpstr>Thanks you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Soumil Nitin Shah</dc:creator>
  <cp:lastModifiedBy>Soumil Nitin Shah</cp:lastModifiedBy>
  <cp:revision>1</cp:revision>
  <dcterms:created xsi:type="dcterms:W3CDTF">2019-12-04T13:35:48Z</dcterms:created>
  <dcterms:modified xsi:type="dcterms:W3CDTF">2019-12-04T13:37:42Z</dcterms:modified>
</cp:coreProperties>
</file>